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5"/>
  </p:sldMasterIdLst>
  <p:notesMasterIdLst>
    <p:notesMasterId r:id="rId20"/>
  </p:notesMasterIdLst>
  <p:handoutMasterIdLst>
    <p:handoutMasterId r:id="rId21"/>
  </p:handoutMasterIdLst>
  <p:sldIdLst>
    <p:sldId id="1768" r:id="rId6"/>
    <p:sldId id="1769" r:id="rId7"/>
    <p:sldId id="1770" r:id="rId8"/>
    <p:sldId id="1771" r:id="rId9"/>
    <p:sldId id="1772" r:id="rId10"/>
    <p:sldId id="1780" r:id="rId11"/>
    <p:sldId id="1773" r:id="rId12"/>
    <p:sldId id="1775" r:id="rId13"/>
    <p:sldId id="1776" r:id="rId14"/>
    <p:sldId id="1777" r:id="rId15"/>
    <p:sldId id="1778" r:id="rId16"/>
    <p:sldId id="1779" r:id="rId17"/>
    <p:sldId id="1781" r:id="rId18"/>
    <p:sldId id="1472" r:id="rId19"/>
  </p:sldIdLst>
  <p:sldSz cx="18288000" cy="9104313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7E"/>
    <a:srgbClr val="F675EC"/>
    <a:srgbClr val="B600C2"/>
    <a:srgbClr val="C67416"/>
    <a:srgbClr val="FFA122"/>
    <a:srgbClr val="F8921A"/>
    <a:srgbClr val="DABB5A"/>
    <a:srgbClr val="E40520"/>
    <a:srgbClr val="D4594A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3" autoAdjust="0"/>
    <p:restoredTop sz="96231" autoAdjust="0"/>
  </p:normalViewPr>
  <p:slideViewPr>
    <p:cSldViewPr snapToGrid="0">
      <p:cViewPr varScale="1">
        <p:scale>
          <a:sx n="93" d="100"/>
          <a:sy n="93" d="100"/>
        </p:scale>
        <p:origin x="288" y="8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68" y="20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30.03.21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738313" y="0"/>
            <a:ext cx="10329863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87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emf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29DD979-3A54-48A6-A22A-FDC5A1B3EE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6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81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41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22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74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429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134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5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1418744"/>
            <a:ext cx="17383842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9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015" y="212339"/>
            <a:ext cx="14471866" cy="1459890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2007069"/>
            <a:ext cx="17383842" cy="6215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84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>
            <a:lvl1pPr algn="l">
              <a:defRPr/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014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03866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18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6024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420653" y="1418750"/>
            <a:ext cx="4259322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6746" y="4097069"/>
            <a:ext cx="3877608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420653" y="4649809"/>
            <a:ext cx="4259322" cy="251038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26748" y="1418746"/>
            <a:ext cx="3877608" cy="25091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2015" y="1418750"/>
            <a:ext cx="8578438" cy="574144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482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532012" y="4119251"/>
            <a:ext cx="16302320" cy="8658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2458406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21184" y="517334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4"/>
            <a:ext cx="16302320" cy="8513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19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594697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3"/>
            <a:ext cx="16302320" cy="4392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470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136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045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2"/>
            <a:ext cx="18288000" cy="90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7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4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51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5" y="1486123"/>
            <a:ext cx="17397214" cy="6783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2782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434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3" y="158188"/>
            <a:ext cx="14471866" cy="97668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3" y="1535374"/>
            <a:ext cx="8145210" cy="6631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44231" y="1515546"/>
            <a:ext cx="8971622" cy="663113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49" y="8341718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66"/>
            <a:ext cx="14095420" cy="486124"/>
          </a:xfrm>
        </p:spPr>
        <p:txBody>
          <a:bodyPr/>
          <a:lstStyle/>
          <a:p>
            <a:r>
              <a:rPr lang="de-DE"/>
              <a:t>Location Analytics – Real-Time Geofencing using Kafka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0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72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2095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6BAEBB-49B4-4A40-B56E-93D5B44B18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8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5BD248-4519-5541-9DD6-8772D11EFA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4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8F69D3-E6CD-F342-9D6C-09A4ED564B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22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29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7" y="272674"/>
            <a:ext cx="14331142" cy="676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015" y="1189033"/>
            <a:ext cx="17383842" cy="7021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4814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5154836" y="323827"/>
            <a:ext cx="2761020" cy="4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9" r:id="rId2"/>
    <p:sldLayoutId id="2147483741" r:id="rId3"/>
    <p:sldLayoutId id="2147483742" r:id="rId4"/>
    <p:sldLayoutId id="2147483763" r:id="rId5"/>
    <p:sldLayoutId id="2147483764" r:id="rId6"/>
    <p:sldLayoutId id="2147483765" r:id="rId7"/>
    <p:sldLayoutId id="2147483766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43" r:id="rId17"/>
    <p:sldLayoutId id="2147483752" r:id="rId18"/>
    <p:sldLayoutId id="2147483753" r:id="rId19"/>
    <p:sldLayoutId id="2147483755" r:id="rId20"/>
    <p:sldLayoutId id="2147483761" r:id="rId21"/>
    <p:sldLayoutId id="2147483762" r:id="rId22"/>
    <p:sldLayoutId id="2147483734" r:id="rId23"/>
    <p:sldLayoutId id="2147483760" r:id="rId24"/>
    <p:sldLayoutId id="2147483756" r:id="rId25"/>
    <p:sldLayoutId id="2147483757" r:id="rId26"/>
    <p:sldLayoutId id="2147483758" r:id="rId27"/>
    <p:sldLayoutId id="2147483767" r:id="rId28"/>
    <p:sldLayoutId id="2147483768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17.emf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Picture 318">
            <a:extLst>
              <a:ext uri="{FF2B5EF4-FFF2-40B4-BE49-F238E27FC236}">
                <a16:creationId xmlns:a16="http://schemas.microsoft.com/office/drawing/2014/main" id="{1FD1FA6B-FC4E-2743-9FB9-954A85A35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742" y="4073410"/>
            <a:ext cx="848906" cy="351271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8691CF6-A674-394D-86FF-AA1837090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179" y="5129832"/>
            <a:ext cx="848906" cy="351271"/>
          </a:xfrm>
          <a:prstGeom prst="rect">
            <a:avLst/>
          </a:prstGeom>
        </p:spPr>
      </p:pic>
      <p:sp>
        <p:nvSpPr>
          <p:cNvPr id="5" name="AutoShape 4"/>
          <p:cNvSpPr>
            <a:spLocks/>
          </p:cNvSpPr>
          <p:nvPr/>
        </p:nvSpPr>
        <p:spPr bwMode="auto">
          <a:xfrm>
            <a:off x="441182" y="659004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Player-1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920" y="6636803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3" idx="3"/>
          </p:cNvCxnSpPr>
          <p:nvPr/>
        </p:nvCxnSpPr>
        <p:spPr>
          <a:xfrm>
            <a:off x="1455082" y="6752044"/>
            <a:ext cx="740288" cy="6817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33620" y="6321883"/>
            <a:ext cx="324000" cy="104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chemeClr val="bg1"/>
                </a:solidFill>
              </a:rPr>
              <a:t>game movement event v1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38361" y="728855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Player-22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098" y="7335313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3" idx="3"/>
          </p:cNvCxnSpPr>
          <p:nvPr/>
        </p:nvCxnSpPr>
        <p:spPr>
          <a:xfrm flipV="1">
            <a:off x="1452261" y="6820223"/>
            <a:ext cx="743109" cy="63033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819620" y="6676142"/>
            <a:ext cx="73943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transform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156797" y="6408086"/>
            <a:ext cx="324000" cy="86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raw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games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17620" y="6838142"/>
            <a:ext cx="902000" cy="574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>
            <a:off x="7559055" y="6838142"/>
            <a:ext cx="327742" cy="194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733731" y="2340115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Players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2208442" y="2350626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 flipV="1">
            <a:off x="1398100" y="2512626"/>
            <a:ext cx="810342" cy="1512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3109272" y="2436528"/>
            <a:ext cx="368579" cy="7609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stCxn id="126" idx="1"/>
            <a:endCxn id="294" idx="1"/>
          </p:cNvCxnSpPr>
          <p:nvPr/>
        </p:nvCxnSpPr>
        <p:spPr>
          <a:xfrm>
            <a:off x="4341851" y="2436528"/>
            <a:ext cx="9312232" cy="9122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44497" y="6143708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Ball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235" y="6190467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1458397" y="6305708"/>
            <a:ext cx="838625" cy="5227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43901" y="6968892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072" y="188557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673" y="6397684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012" y="6378314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2066501" y="22503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3100280" y="22503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4134059" y="22503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71981" y="6677024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raw-to-event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endCxn id="107" idx="1"/>
          </p:cNvCxnSpPr>
          <p:nvPr/>
        </p:nvCxnSpPr>
        <p:spPr>
          <a:xfrm>
            <a:off x="2781925" y="6839024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46326" y="6839024"/>
            <a:ext cx="527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3747851" y="2004528"/>
            <a:ext cx="324000" cy="86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player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09637" y="5026933"/>
            <a:ext cx="1651540" cy="2757557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Football Tracking System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09636" y="1911897"/>
            <a:ext cx="1663427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Players System</a:t>
            </a:r>
            <a:endParaRPr lang="en-US" sz="1100" dirty="0"/>
          </a:p>
        </p:txBody>
      </p:sp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008" y="417648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B0860EB5-1610-8E4B-9123-287DF25A234C}"/>
              </a:ext>
            </a:extLst>
          </p:cNvPr>
          <p:cNvSpPr/>
          <p:nvPr/>
        </p:nvSpPr>
        <p:spPr>
          <a:xfrm>
            <a:off x="2313724" y="546551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Listen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503AF72-46E1-B249-9A32-12F5AED9497C}"/>
              </a:ext>
            </a:extLst>
          </p:cNvPr>
          <p:cNvCxnSpPr>
            <a:cxnSpLocks/>
            <a:stCxn id="156" idx="3"/>
            <a:endCxn id="69" idx="0"/>
          </p:cNvCxnSpPr>
          <p:nvPr/>
        </p:nvCxnSpPr>
        <p:spPr>
          <a:xfrm flipV="1">
            <a:off x="1462542" y="5621980"/>
            <a:ext cx="673467" cy="529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0A03C28-C39E-FE4C-96F6-7ABD9AB8F62F}"/>
              </a:ext>
            </a:extLst>
          </p:cNvPr>
          <p:cNvCxnSpPr>
            <a:cxnSpLocks/>
            <a:stCxn id="131" idx="3"/>
            <a:endCxn id="139" idx="3"/>
          </p:cNvCxnSpPr>
          <p:nvPr/>
        </p:nvCxnSpPr>
        <p:spPr>
          <a:xfrm>
            <a:off x="3214554" y="5627519"/>
            <a:ext cx="318242" cy="707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53E62F30-8619-1444-B625-6AEB683FB75B}"/>
              </a:ext>
            </a:extLst>
          </p:cNvPr>
          <p:cNvSpPr txBox="1"/>
          <p:nvPr/>
        </p:nvSpPr>
        <p:spPr>
          <a:xfrm>
            <a:off x="477193" y="5864628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pic>
        <p:nvPicPr>
          <p:cNvPr id="138" name="Picture 6" descr="hnliches Foto">
            <a:extLst>
              <a:ext uri="{FF2B5EF4-FFF2-40B4-BE49-F238E27FC236}">
                <a16:creationId xmlns:a16="http://schemas.microsoft.com/office/drawing/2014/main" id="{D4ACAA0D-A98E-FE4E-B209-F39A7258F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367" y="4711248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Can 138">
            <a:extLst>
              <a:ext uri="{FF2B5EF4-FFF2-40B4-BE49-F238E27FC236}">
                <a16:creationId xmlns:a16="http://schemas.microsoft.com/office/drawing/2014/main" id="{60313C13-8CC6-0641-8619-E17856E671CE}"/>
              </a:ext>
            </a:extLst>
          </p:cNvPr>
          <p:cNvSpPr/>
          <p:nvPr/>
        </p:nvSpPr>
        <p:spPr>
          <a:xfrm rot="5400000">
            <a:off x="3802796" y="5202592"/>
            <a:ext cx="324000" cy="86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game</a:t>
            </a:r>
            <a:r>
              <a:rPr lang="de-CH" sz="1000" b="1" dirty="0">
                <a:solidFill>
                  <a:schemeClr val="bg1"/>
                </a:solidFill>
              </a:rPr>
              <a:t> lineupv1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47C711AE-1019-FF44-847F-5B2EAA2141F9}"/>
              </a:ext>
            </a:extLst>
          </p:cNvPr>
          <p:cNvSpPr/>
          <p:nvPr/>
        </p:nvSpPr>
        <p:spPr>
          <a:xfrm>
            <a:off x="209636" y="3401702"/>
            <a:ext cx="1663427" cy="1410262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Fixture &amp; Venue System</a:t>
            </a:r>
            <a:endParaRPr lang="en-US" sz="1100" dirty="0"/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53F88BB3-4A85-2544-8A81-7D1F89370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895" y="3415181"/>
            <a:ext cx="848906" cy="351271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DD02B5DC-3808-1F44-809B-4B42B197C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442" y="1925044"/>
            <a:ext cx="848906" cy="351271"/>
          </a:xfrm>
          <a:prstGeom prst="rect">
            <a:avLst/>
          </a:prstGeom>
        </p:spPr>
      </p:pic>
      <p:sp>
        <p:nvSpPr>
          <p:cNvPr id="156" name="AutoShape 4">
            <a:extLst>
              <a:ext uri="{FF2B5EF4-FFF2-40B4-BE49-F238E27FC236}">
                <a16:creationId xmlns:a16="http://schemas.microsoft.com/office/drawing/2014/main" id="{C2D7A2AF-B58D-514B-A7CE-D30F5E389E15}"/>
              </a:ext>
            </a:extLst>
          </p:cNvPr>
          <p:cNvSpPr>
            <a:spLocks/>
          </p:cNvSpPr>
          <p:nvPr/>
        </p:nvSpPr>
        <p:spPr bwMode="auto">
          <a:xfrm>
            <a:off x="448642" y="5465277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Lineup</a:t>
            </a:r>
          </a:p>
        </p:txBody>
      </p:sp>
      <p:sp>
        <p:nvSpPr>
          <p:cNvPr id="158" name="AutoShape 4">
            <a:extLst>
              <a:ext uri="{FF2B5EF4-FFF2-40B4-BE49-F238E27FC236}">
                <a16:creationId xmlns:a16="http://schemas.microsoft.com/office/drawing/2014/main" id="{956BCBE6-D320-6B45-9B1E-EE5D84364C32}"/>
              </a:ext>
            </a:extLst>
          </p:cNvPr>
          <p:cNvSpPr>
            <a:spLocks/>
          </p:cNvSpPr>
          <p:nvPr/>
        </p:nvSpPr>
        <p:spPr bwMode="auto">
          <a:xfrm>
            <a:off x="445142" y="4358531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Venue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5E9E433-C3E8-6348-B44F-F5B63C7B6621}"/>
              </a:ext>
            </a:extLst>
          </p:cNvPr>
          <p:cNvCxnSpPr>
            <a:cxnSpLocks/>
            <a:stCxn id="164" idx="1"/>
            <a:endCxn id="193" idx="2"/>
          </p:cNvCxnSpPr>
          <p:nvPr/>
        </p:nvCxnSpPr>
        <p:spPr>
          <a:xfrm flipH="1">
            <a:off x="1571917" y="4511448"/>
            <a:ext cx="564368" cy="1053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Can 160">
            <a:extLst>
              <a:ext uri="{FF2B5EF4-FFF2-40B4-BE49-F238E27FC236}">
                <a16:creationId xmlns:a16="http://schemas.microsoft.com/office/drawing/2014/main" id="{D1A6DFF7-6E52-0243-B31B-1DB040212737}"/>
              </a:ext>
            </a:extLst>
          </p:cNvPr>
          <p:cNvSpPr/>
          <p:nvPr/>
        </p:nvSpPr>
        <p:spPr>
          <a:xfrm rot="5400000">
            <a:off x="3764913" y="4087667"/>
            <a:ext cx="324000" cy="86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stadium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pic>
        <p:nvPicPr>
          <p:cNvPr id="162" name="Picture 6" descr="hnliches Foto">
            <a:extLst>
              <a:ext uri="{FF2B5EF4-FFF2-40B4-BE49-F238E27FC236}">
                <a16:creationId xmlns:a16="http://schemas.microsoft.com/office/drawing/2014/main" id="{82637353-3DC9-A946-9372-C9D8B8A7A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84" y="346174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2398C99-5D2C-EF4B-A753-ED8C19974BBE}"/>
              </a:ext>
            </a:extLst>
          </p:cNvPr>
          <p:cNvCxnSpPr>
            <a:cxnSpLocks/>
            <a:stCxn id="164" idx="3"/>
            <a:endCxn id="161" idx="3"/>
          </p:cNvCxnSpPr>
          <p:nvPr/>
        </p:nvCxnSpPr>
        <p:spPr>
          <a:xfrm>
            <a:off x="3037115" y="4511448"/>
            <a:ext cx="457798" cy="821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A4CDD7D0-D4E9-694D-BDDD-672CA0984BEA}"/>
              </a:ext>
            </a:extLst>
          </p:cNvPr>
          <p:cNvSpPr/>
          <p:nvPr/>
        </p:nvSpPr>
        <p:spPr>
          <a:xfrm>
            <a:off x="2136285" y="4349448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Polling</a:t>
            </a:r>
          </a:p>
        </p:txBody>
      </p:sp>
      <p:sp>
        <p:nvSpPr>
          <p:cNvPr id="170" name="AutoShape 4">
            <a:extLst>
              <a:ext uri="{FF2B5EF4-FFF2-40B4-BE49-F238E27FC236}">
                <a16:creationId xmlns:a16="http://schemas.microsoft.com/office/drawing/2014/main" id="{C81DD8DB-DD14-4148-9A4F-C5DCD164631D}"/>
              </a:ext>
            </a:extLst>
          </p:cNvPr>
          <p:cNvSpPr>
            <a:spLocks/>
          </p:cNvSpPr>
          <p:nvPr/>
        </p:nvSpPr>
        <p:spPr bwMode="auto">
          <a:xfrm>
            <a:off x="452752" y="3768602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Fixture</a:t>
            </a:r>
          </a:p>
        </p:txBody>
      </p:sp>
      <p:sp>
        <p:nvSpPr>
          <p:cNvPr id="172" name="Can 171">
            <a:extLst>
              <a:ext uri="{FF2B5EF4-FFF2-40B4-BE49-F238E27FC236}">
                <a16:creationId xmlns:a16="http://schemas.microsoft.com/office/drawing/2014/main" id="{7BE560A6-8D20-0A49-9E20-D4037AD0D7EC}"/>
              </a:ext>
            </a:extLst>
          </p:cNvPr>
          <p:cNvSpPr/>
          <p:nvPr/>
        </p:nvSpPr>
        <p:spPr>
          <a:xfrm>
            <a:off x="939703" y="4412228"/>
            <a:ext cx="320639" cy="188355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73" name="Can 172">
            <a:extLst>
              <a:ext uri="{FF2B5EF4-FFF2-40B4-BE49-F238E27FC236}">
                <a16:creationId xmlns:a16="http://schemas.microsoft.com/office/drawing/2014/main" id="{384581E3-523C-534E-9E1C-1995F4987F30}"/>
              </a:ext>
            </a:extLst>
          </p:cNvPr>
          <p:cNvSpPr/>
          <p:nvPr/>
        </p:nvSpPr>
        <p:spPr>
          <a:xfrm>
            <a:off x="947313" y="3814903"/>
            <a:ext cx="320639" cy="188355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74" name="Can 173">
            <a:extLst>
              <a:ext uri="{FF2B5EF4-FFF2-40B4-BE49-F238E27FC236}">
                <a16:creationId xmlns:a16="http://schemas.microsoft.com/office/drawing/2014/main" id="{3324D8E4-F018-7846-BBAF-8BB846918BD5}"/>
              </a:ext>
            </a:extLst>
          </p:cNvPr>
          <p:cNvSpPr/>
          <p:nvPr/>
        </p:nvSpPr>
        <p:spPr>
          <a:xfrm>
            <a:off x="1063019" y="5541977"/>
            <a:ext cx="320639" cy="188355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83" name="Rounded Rectangle 182">
            <a:extLst>
              <a:ext uri="{FF2B5EF4-FFF2-40B4-BE49-F238E27FC236}">
                <a16:creationId xmlns:a16="http://schemas.microsoft.com/office/drawing/2014/main" id="{FA4458DF-CB2D-CE4C-AFED-2DD8F6E6938D}"/>
              </a:ext>
            </a:extLst>
          </p:cNvPr>
          <p:cNvSpPr/>
          <p:nvPr/>
        </p:nvSpPr>
        <p:spPr>
          <a:xfrm>
            <a:off x="2143895" y="3752817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Polling</a:t>
            </a: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3854E6C-4FEC-044A-9823-9510FBE64D1A}"/>
              </a:ext>
            </a:extLst>
          </p:cNvPr>
          <p:cNvCxnSpPr>
            <a:cxnSpLocks/>
            <a:stCxn id="183" idx="3"/>
            <a:endCxn id="197" idx="3"/>
          </p:cNvCxnSpPr>
          <p:nvPr/>
        </p:nvCxnSpPr>
        <p:spPr>
          <a:xfrm>
            <a:off x="3044725" y="3914817"/>
            <a:ext cx="442611" cy="841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418B357C-8EBB-CE4B-BD55-9CB60A257599}"/>
              </a:ext>
            </a:extLst>
          </p:cNvPr>
          <p:cNvCxnSpPr>
            <a:cxnSpLocks/>
            <a:stCxn id="183" idx="1"/>
            <a:endCxn id="192" idx="2"/>
          </p:cNvCxnSpPr>
          <p:nvPr/>
        </p:nvCxnSpPr>
        <p:spPr>
          <a:xfrm flipH="1">
            <a:off x="1563343" y="3914817"/>
            <a:ext cx="580552" cy="194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20D7A4B-4CB9-D84C-8CE1-E3C266939A0E}"/>
              </a:ext>
            </a:extLst>
          </p:cNvPr>
          <p:cNvSpPr txBox="1"/>
          <p:nvPr/>
        </p:nvSpPr>
        <p:spPr>
          <a:xfrm rot="16200000">
            <a:off x="2058646" y="5537342"/>
            <a:ext cx="324003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API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7FA46D9-0886-054F-BB22-CC3056414ADE}"/>
              </a:ext>
            </a:extLst>
          </p:cNvPr>
          <p:cNvSpPr txBox="1"/>
          <p:nvPr/>
        </p:nvSpPr>
        <p:spPr>
          <a:xfrm rot="16200000">
            <a:off x="1316703" y="3832128"/>
            <a:ext cx="324003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API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C5462FDB-F0FB-6A48-8F26-9FF88C756E11}"/>
              </a:ext>
            </a:extLst>
          </p:cNvPr>
          <p:cNvSpPr txBox="1"/>
          <p:nvPr/>
        </p:nvSpPr>
        <p:spPr>
          <a:xfrm rot="16200000">
            <a:off x="1325277" y="4437346"/>
            <a:ext cx="324003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API</a:t>
            </a:r>
          </a:p>
        </p:txBody>
      </p:sp>
      <p:sp>
        <p:nvSpPr>
          <p:cNvPr id="197" name="Can 196">
            <a:extLst>
              <a:ext uri="{FF2B5EF4-FFF2-40B4-BE49-F238E27FC236}">
                <a16:creationId xmlns:a16="http://schemas.microsoft.com/office/drawing/2014/main" id="{3D767214-BCAC-0649-8D14-B3144A1698D6}"/>
              </a:ext>
            </a:extLst>
          </p:cNvPr>
          <p:cNvSpPr/>
          <p:nvPr/>
        </p:nvSpPr>
        <p:spPr>
          <a:xfrm rot="5400000">
            <a:off x="3757336" y="3491230"/>
            <a:ext cx="324000" cy="86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game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F2F4BC-1B44-7E42-BBFA-15F1AA9FCC34}"/>
              </a:ext>
            </a:extLst>
          </p:cNvPr>
          <p:cNvSpPr/>
          <p:nvPr/>
        </p:nvSpPr>
        <p:spPr>
          <a:xfrm>
            <a:off x="17332636" y="6040393"/>
            <a:ext cx="626781" cy="627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400" dirty="0"/>
              <a:t>UI</a:t>
            </a:r>
            <a:endParaRPr lang="en-CH" dirty="0"/>
          </a:p>
        </p:txBody>
      </p:sp>
      <p:sp>
        <p:nvSpPr>
          <p:cNvPr id="91" name="Can 90">
            <a:extLst>
              <a:ext uri="{FF2B5EF4-FFF2-40B4-BE49-F238E27FC236}">
                <a16:creationId xmlns:a16="http://schemas.microsoft.com/office/drawing/2014/main" id="{71D11CE6-FED9-934B-B1D6-2470EAD7E303}"/>
              </a:ext>
            </a:extLst>
          </p:cNvPr>
          <p:cNvSpPr/>
          <p:nvPr/>
        </p:nvSpPr>
        <p:spPr>
          <a:xfrm rot="5400000">
            <a:off x="12462501" y="6318712"/>
            <a:ext cx="324000" cy="1050342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Ball Possession</a:t>
            </a:r>
          </a:p>
          <a:p>
            <a:pPr algn="ctr"/>
            <a:r>
              <a:rPr lang="de-CH" sz="1000" b="1" dirty="0">
                <a:solidFill>
                  <a:schemeClr val="bg1"/>
                </a:solidFill>
              </a:rPr>
              <a:t>Aggregate v1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92" name="AutoShape 4">
            <a:extLst>
              <a:ext uri="{FF2B5EF4-FFF2-40B4-BE49-F238E27FC236}">
                <a16:creationId xmlns:a16="http://schemas.microsoft.com/office/drawing/2014/main" id="{86C8F3F3-0116-F04B-B1E6-99511896D7DB}"/>
              </a:ext>
            </a:extLst>
          </p:cNvPr>
          <p:cNvSpPr>
            <a:spLocks/>
          </p:cNvSpPr>
          <p:nvPr/>
        </p:nvSpPr>
        <p:spPr bwMode="auto">
          <a:xfrm>
            <a:off x="522797" y="937075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Metadata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5FF910D7-A4A4-4F4F-B308-25E3A0397DB5}"/>
              </a:ext>
            </a:extLst>
          </p:cNvPr>
          <p:cNvSpPr/>
          <p:nvPr/>
        </p:nvSpPr>
        <p:spPr>
          <a:xfrm>
            <a:off x="2213940" y="921290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Polling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AD17471-3085-7E4B-9E8D-449D97EBB0BE}"/>
              </a:ext>
            </a:extLst>
          </p:cNvPr>
          <p:cNvCxnSpPr>
            <a:cxnSpLocks/>
            <a:stCxn id="95" idx="3"/>
            <a:endCxn id="99" idx="3"/>
          </p:cNvCxnSpPr>
          <p:nvPr/>
        </p:nvCxnSpPr>
        <p:spPr>
          <a:xfrm>
            <a:off x="3114770" y="1083290"/>
            <a:ext cx="464851" cy="402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E48FB0C-F17B-8047-AF24-020C74FBCBDE}"/>
              </a:ext>
            </a:extLst>
          </p:cNvPr>
          <p:cNvCxnSpPr>
            <a:cxnSpLocks/>
            <a:stCxn id="95" idx="1"/>
            <a:endCxn id="98" idx="2"/>
          </p:cNvCxnSpPr>
          <p:nvPr/>
        </p:nvCxnSpPr>
        <p:spPr>
          <a:xfrm flipH="1">
            <a:off x="1633388" y="1083290"/>
            <a:ext cx="580552" cy="194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DA6E2565-5961-CF49-9012-783097F3A132}"/>
              </a:ext>
            </a:extLst>
          </p:cNvPr>
          <p:cNvSpPr txBox="1"/>
          <p:nvPr/>
        </p:nvSpPr>
        <p:spPr>
          <a:xfrm rot="16200000">
            <a:off x="1386748" y="1000601"/>
            <a:ext cx="324003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API</a:t>
            </a:r>
          </a:p>
        </p:txBody>
      </p:sp>
      <p:sp>
        <p:nvSpPr>
          <p:cNvPr id="99" name="Can 98">
            <a:extLst>
              <a:ext uri="{FF2B5EF4-FFF2-40B4-BE49-F238E27FC236}">
                <a16:creationId xmlns:a16="http://schemas.microsoft.com/office/drawing/2014/main" id="{160B2A2F-4947-1340-863D-9E445B2A2D36}"/>
              </a:ext>
            </a:extLst>
          </p:cNvPr>
          <p:cNvSpPr/>
          <p:nvPr/>
        </p:nvSpPr>
        <p:spPr>
          <a:xfrm rot="5400000">
            <a:off x="3939621" y="565313"/>
            <a:ext cx="324000" cy="104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player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position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meta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F1945535-791F-4E4F-AEAA-738182752D9A}"/>
              </a:ext>
            </a:extLst>
          </p:cNvPr>
          <p:cNvSpPr/>
          <p:nvPr/>
        </p:nvSpPr>
        <p:spPr>
          <a:xfrm>
            <a:off x="9155146" y="6674674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Player-near-ball</a:t>
            </a:r>
          </a:p>
        </p:txBody>
      </p:sp>
      <p:cxnSp>
        <p:nvCxnSpPr>
          <p:cNvPr id="110" name="Straight Arrow Connector 47">
            <a:extLst>
              <a:ext uri="{FF2B5EF4-FFF2-40B4-BE49-F238E27FC236}">
                <a16:creationId xmlns:a16="http://schemas.microsoft.com/office/drawing/2014/main" id="{054D440A-FC92-0645-89B1-F73B31C7946E}"/>
              </a:ext>
            </a:extLst>
          </p:cNvPr>
          <p:cNvCxnSpPr>
            <a:cxnSpLocks/>
            <a:stCxn id="21" idx="1"/>
            <a:endCxn id="101" idx="1"/>
          </p:cNvCxnSpPr>
          <p:nvPr/>
        </p:nvCxnSpPr>
        <p:spPr>
          <a:xfrm flipV="1">
            <a:off x="8750797" y="6836674"/>
            <a:ext cx="404349" cy="341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Can 110">
            <a:extLst>
              <a:ext uri="{FF2B5EF4-FFF2-40B4-BE49-F238E27FC236}">
                <a16:creationId xmlns:a16="http://schemas.microsoft.com/office/drawing/2014/main" id="{3521FACB-EE0E-1E43-AEAC-7B04775351D4}"/>
              </a:ext>
            </a:extLst>
          </p:cNvPr>
          <p:cNvSpPr/>
          <p:nvPr/>
        </p:nvSpPr>
        <p:spPr>
          <a:xfrm rot="5400000">
            <a:off x="15266068" y="5820003"/>
            <a:ext cx="324000" cy="1044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Ball </a:t>
            </a:r>
            <a:r>
              <a:rPr lang="de-CH" sz="1000" b="1" dirty="0" err="1">
                <a:solidFill>
                  <a:schemeClr val="bg1"/>
                </a:solidFill>
              </a:rPr>
              <a:t>possession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53C8F30-BCAF-AC48-A0DC-B0B818662044}"/>
              </a:ext>
            </a:extLst>
          </p:cNvPr>
          <p:cNvSpPr/>
          <p:nvPr/>
        </p:nvSpPr>
        <p:spPr>
          <a:xfrm>
            <a:off x="10808606" y="6674675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Nearest over 1 sec</a:t>
            </a:r>
          </a:p>
        </p:txBody>
      </p:sp>
      <p:sp>
        <p:nvSpPr>
          <p:cNvPr id="103" name="Can 102">
            <a:extLst>
              <a:ext uri="{FF2B5EF4-FFF2-40B4-BE49-F238E27FC236}">
                <a16:creationId xmlns:a16="http://schemas.microsoft.com/office/drawing/2014/main" id="{09865F39-2F60-634F-B678-2DDCF37C7DF4}"/>
              </a:ext>
            </a:extLst>
          </p:cNvPr>
          <p:cNvSpPr/>
          <p:nvPr/>
        </p:nvSpPr>
        <p:spPr>
          <a:xfrm rot="5400000">
            <a:off x="2555370" y="6298223"/>
            <a:ext cx="324000" cy="1044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game livestream raw v1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90885ABD-6FD6-4D4D-8F69-0929D090A2C0}"/>
              </a:ext>
            </a:extLst>
          </p:cNvPr>
          <p:cNvSpPr/>
          <p:nvPr/>
        </p:nvSpPr>
        <p:spPr>
          <a:xfrm>
            <a:off x="4808845" y="5472887"/>
            <a:ext cx="786546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transform</a:t>
            </a:r>
          </a:p>
        </p:txBody>
      </p:sp>
      <p:sp>
        <p:nvSpPr>
          <p:cNvPr id="114" name="Can 113">
            <a:extLst>
              <a:ext uri="{FF2B5EF4-FFF2-40B4-BE49-F238E27FC236}">
                <a16:creationId xmlns:a16="http://schemas.microsoft.com/office/drawing/2014/main" id="{F432DEB1-42A4-D84F-8391-6015A5A44CE9}"/>
              </a:ext>
            </a:extLst>
          </p:cNvPr>
          <p:cNvSpPr/>
          <p:nvPr/>
        </p:nvSpPr>
        <p:spPr>
          <a:xfrm rot="5400000">
            <a:off x="6300369" y="5202592"/>
            <a:ext cx="324000" cy="86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game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lineup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player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pic>
        <p:nvPicPr>
          <p:cNvPr id="117" name="Picture 2" descr="ksqlDB (@ksqlDB) | Twitter">
            <a:extLst>
              <a:ext uri="{FF2B5EF4-FFF2-40B4-BE49-F238E27FC236}">
                <a16:creationId xmlns:a16="http://schemas.microsoft.com/office/drawing/2014/main" id="{448C3FEE-BDB4-714A-8EEF-65ABAC634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022" y="50709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E221C5A-6B0B-E343-82C8-4F4F0A2C5DD6}"/>
              </a:ext>
            </a:extLst>
          </p:cNvPr>
          <p:cNvCxnSpPr>
            <a:cxnSpLocks/>
            <a:stCxn id="139" idx="1"/>
            <a:endCxn id="113" idx="1"/>
          </p:cNvCxnSpPr>
          <p:nvPr/>
        </p:nvCxnSpPr>
        <p:spPr>
          <a:xfrm>
            <a:off x="4396796" y="5634592"/>
            <a:ext cx="412049" cy="29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0911393-2EA4-4D45-892A-ED4392500C46}"/>
              </a:ext>
            </a:extLst>
          </p:cNvPr>
          <p:cNvCxnSpPr>
            <a:cxnSpLocks/>
            <a:stCxn id="113" idx="3"/>
            <a:endCxn id="114" idx="3"/>
          </p:cNvCxnSpPr>
          <p:nvPr/>
        </p:nvCxnSpPr>
        <p:spPr>
          <a:xfrm flipV="1">
            <a:off x="5595391" y="5634592"/>
            <a:ext cx="434978" cy="29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0" name="Picture 119">
            <a:extLst>
              <a:ext uri="{FF2B5EF4-FFF2-40B4-BE49-F238E27FC236}">
                <a16:creationId xmlns:a16="http://schemas.microsoft.com/office/drawing/2014/main" id="{C2C9F953-E079-EC43-A1D0-2B82F9118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43" y="6258470"/>
            <a:ext cx="848906" cy="351271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387AD6B-0AC5-004A-A007-60C74E343DE0}"/>
              </a:ext>
            </a:extLst>
          </p:cNvPr>
          <p:cNvCxnSpPr>
            <a:cxnSpLocks/>
            <a:stCxn id="114" idx="1"/>
            <a:endCxn id="171" idx="1"/>
          </p:cNvCxnSpPr>
          <p:nvPr/>
        </p:nvCxnSpPr>
        <p:spPr>
          <a:xfrm>
            <a:off x="6894369" y="5634592"/>
            <a:ext cx="6669432" cy="7043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Can 122">
            <a:extLst>
              <a:ext uri="{FF2B5EF4-FFF2-40B4-BE49-F238E27FC236}">
                <a16:creationId xmlns:a16="http://schemas.microsoft.com/office/drawing/2014/main" id="{6CFF156F-E57A-004A-82EA-C187330E3B44}"/>
              </a:ext>
            </a:extLst>
          </p:cNvPr>
          <p:cNvSpPr/>
          <p:nvPr/>
        </p:nvSpPr>
        <p:spPr>
          <a:xfrm rot="5400000">
            <a:off x="5277623" y="7639236"/>
            <a:ext cx="324000" cy="86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game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event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ADFBBF9-5B06-CF46-8CCE-9337126484C3}"/>
              </a:ext>
            </a:extLst>
          </p:cNvPr>
          <p:cNvCxnSpPr>
            <a:cxnSpLocks/>
            <a:stCxn id="107" idx="3"/>
            <a:endCxn id="123" idx="3"/>
          </p:cNvCxnSpPr>
          <p:nvPr/>
        </p:nvCxnSpPr>
        <p:spPr>
          <a:xfrm>
            <a:off x="4346326" y="6839024"/>
            <a:ext cx="661297" cy="123221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74CCCA93-64E3-8840-9692-9C263D5AC56F}"/>
              </a:ext>
            </a:extLst>
          </p:cNvPr>
          <p:cNvSpPr/>
          <p:nvPr/>
        </p:nvSpPr>
        <p:spPr>
          <a:xfrm>
            <a:off x="7682172" y="7909236"/>
            <a:ext cx="1185812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Calc ball possession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stats</a:t>
            </a: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253C5D-227A-2C45-8EDE-BB33941AAEBD}"/>
              </a:ext>
            </a:extLst>
          </p:cNvPr>
          <p:cNvSpPr/>
          <p:nvPr/>
        </p:nvSpPr>
        <p:spPr>
          <a:xfrm rot="5400000">
            <a:off x="6489483" y="4075650"/>
            <a:ext cx="324000" cy="86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stadium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dimension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26AE37BB-70C2-6249-9751-60BEDE7154CA}"/>
              </a:ext>
            </a:extLst>
          </p:cNvPr>
          <p:cNvSpPr/>
          <p:nvPr/>
        </p:nvSpPr>
        <p:spPr>
          <a:xfrm>
            <a:off x="4800109" y="4344246"/>
            <a:ext cx="786546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transform</a:t>
            </a:r>
          </a:p>
        </p:txBody>
      </p:sp>
      <p:pic>
        <p:nvPicPr>
          <p:cNvPr id="129" name="Picture 2" descr="ksqlDB (@ksqlDB) | Twitter">
            <a:extLst>
              <a:ext uri="{FF2B5EF4-FFF2-40B4-BE49-F238E27FC236}">
                <a16:creationId xmlns:a16="http://schemas.microsoft.com/office/drawing/2014/main" id="{C56013AD-6429-6248-AB7A-88FAF3E3F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068" y="39967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0399213-C089-FD43-B818-0689B0DB40F6}"/>
              </a:ext>
            </a:extLst>
          </p:cNvPr>
          <p:cNvCxnSpPr>
            <a:cxnSpLocks/>
            <a:stCxn id="128" idx="3"/>
            <a:endCxn id="127" idx="3"/>
          </p:cNvCxnSpPr>
          <p:nvPr/>
        </p:nvCxnSpPr>
        <p:spPr>
          <a:xfrm>
            <a:off x="5586655" y="4506246"/>
            <a:ext cx="632828" cy="140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BB81E45-20A1-4E4E-852F-2D14C0DA9D43}"/>
              </a:ext>
            </a:extLst>
          </p:cNvPr>
          <p:cNvCxnSpPr>
            <a:cxnSpLocks/>
            <a:stCxn id="161" idx="1"/>
            <a:endCxn id="128" idx="1"/>
          </p:cNvCxnSpPr>
          <p:nvPr/>
        </p:nvCxnSpPr>
        <p:spPr>
          <a:xfrm flipV="1">
            <a:off x="4358913" y="4506246"/>
            <a:ext cx="441196" cy="1342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6C9469BF-C3D4-5846-B927-D4E4CD29BF7C}"/>
              </a:ext>
            </a:extLst>
          </p:cNvPr>
          <p:cNvSpPr/>
          <p:nvPr/>
        </p:nvSpPr>
        <p:spPr>
          <a:xfrm>
            <a:off x="7993639" y="4643615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transform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D900BF70-C443-8044-89D2-C04791F5A52F}"/>
              </a:ext>
            </a:extLst>
          </p:cNvPr>
          <p:cNvCxnSpPr>
            <a:cxnSpLocks/>
            <a:stCxn id="30" idx="1"/>
            <a:endCxn id="136" idx="1"/>
          </p:cNvCxnSpPr>
          <p:nvPr/>
        </p:nvCxnSpPr>
        <p:spPr>
          <a:xfrm flipV="1">
            <a:off x="5917620" y="4805615"/>
            <a:ext cx="2076019" cy="2038268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964C945-3FA8-A848-8781-461C55C8B552}"/>
              </a:ext>
            </a:extLst>
          </p:cNvPr>
          <p:cNvCxnSpPr>
            <a:cxnSpLocks/>
            <a:stCxn id="127" idx="1"/>
            <a:endCxn id="136" idx="1"/>
          </p:cNvCxnSpPr>
          <p:nvPr/>
        </p:nvCxnSpPr>
        <p:spPr>
          <a:xfrm>
            <a:off x="7083483" y="4507650"/>
            <a:ext cx="910156" cy="2979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Can 142">
            <a:extLst>
              <a:ext uri="{FF2B5EF4-FFF2-40B4-BE49-F238E27FC236}">
                <a16:creationId xmlns:a16="http://schemas.microsoft.com/office/drawing/2014/main" id="{CD018A52-5030-0F40-BC49-D04E347EE412}"/>
              </a:ext>
            </a:extLst>
          </p:cNvPr>
          <p:cNvSpPr/>
          <p:nvPr/>
        </p:nvSpPr>
        <p:spPr>
          <a:xfrm rot="5400000">
            <a:off x="15298331" y="4330636"/>
            <a:ext cx="324000" cy="1044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ball in </a:t>
            </a:r>
            <a:r>
              <a:rPr lang="de-CH" sz="1000" b="1" dirty="0" err="1">
                <a:solidFill>
                  <a:schemeClr val="bg1"/>
                </a:solidFill>
              </a:rPr>
              <a:t>zone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event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8148531E-5791-0940-AE2E-BD3EBEA47A11}"/>
              </a:ext>
            </a:extLst>
          </p:cNvPr>
          <p:cNvCxnSpPr>
            <a:cxnSpLocks/>
            <a:stCxn id="136" idx="3"/>
            <a:endCxn id="143" idx="3"/>
          </p:cNvCxnSpPr>
          <p:nvPr/>
        </p:nvCxnSpPr>
        <p:spPr>
          <a:xfrm>
            <a:off x="8867984" y="4805615"/>
            <a:ext cx="6070347" cy="4702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F35A6B0-3A3D-4040-A835-9752DE6A7548}"/>
              </a:ext>
            </a:extLst>
          </p:cNvPr>
          <p:cNvCxnSpPr>
            <a:cxnSpLocks/>
            <a:stCxn id="101" idx="3"/>
            <a:endCxn id="112" idx="1"/>
          </p:cNvCxnSpPr>
          <p:nvPr/>
        </p:nvCxnSpPr>
        <p:spPr>
          <a:xfrm>
            <a:off x="10029491" y="6836674"/>
            <a:ext cx="779115" cy="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itHub - robinhood/faust: Python Stream Processing">
            <a:extLst>
              <a:ext uri="{FF2B5EF4-FFF2-40B4-BE49-F238E27FC236}">
                <a16:creationId xmlns:a16="http://schemas.microsoft.com/office/drawing/2014/main" id="{96009987-8C90-BC4E-8B06-7212C7D4B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815" y="6402559"/>
            <a:ext cx="743209" cy="18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2" descr="GitHub - robinhood/faust: Python Stream Processing">
            <a:extLst>
              <a:ext uri="{FF2B5EF4-FFF2-40B4-BE49-F238E27FC236}">
                <a16:creationId xmlns:a16="http://schemas.microsoft.com/office/drawing/2014/main" id="{5DD100B3-72CA-7346-9368-B0EE90CA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288" y="6369493"/>
            <a:ext cx="743209" cy="18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CD8F40DE-B5D3-A041-B25F-7606CF2B849D}"/>
              </a:ext>
            </a:extLst>
          </p:cNvPr>
          <p:cNvCxnSpPr>
            <a:cxnSpLocks/>
            <a:stCxn id="112" idx="3"/>
            <a:endCxn id="91" idx="3"/>
          </p:cNvCxnSpPr>
          <p:nvPr/>
        </p:nvCxnSpPr>
        <p:spPr>
          <a:xfrm>
            <a:off x="11682951" y="6836675"/>
            <a:ext cx="416379" cy="720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Rounded Rectangle 170">
            <a:extLst>
              <a:ext uri="{FF2B5EF4-FFF2-40B4-BE49-F238E27FC236}">
                <a16:creationId xmlns:a16="http://schemas.microsoft.com/office/drawing/2014/main" id="{4AEA8CFB-9FDD-2C4F-8492-165648F16A25}"/>
              </a:ext>
            </a:extLst>
          </p:cNvPr>
          <p:cNvSpPr/>
          <p:nvPr/>
        </p:nvSpPr>
        <p:spPr>
          <a:xfrm>
            <a:off x="13563801" y="617696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transform</a:t>
            </a:r>
          </a:p>
        </p:txBody>
      </p:sp>
      <p:sp>
        <p:nvSpPr>
          <p:cNvPr id="175" name="Can 174">
            <a:extLst>
              <a:ext uri="{FF2B5EF4-FFF2-40B4-BE49-F238E27FC236}">
                <a16:creationId xmlns:a16="http://schemas.microsoft.com/office/drawing/2014/main" id="{EE9CFAF8-0F3A-3048-9138-F5C6D2E36B02}"/>
              </a:ext>
            </a:extLst>
          </p:cNvPr>
          <p:cNvSpPr/>
          <p:nvPr/>
        </p:nvSpPr>
        <p:spPr>
          <a:xfrm rot="5400000">
            <a:off x="10330423" y="6740684"/>
            <a:ext cx="139789" cy="198795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3E6B72FF-539F-664D-AE73-A40A380B3F44}"/>
              </a:ext>
            </a:extLst>
          </p:cNvPr>
          <p:cNvCxnSpPr>
            <a:cxnSpLocks/>
            <a:stCxn id="91" idx="1"/>
            <a:endCxn id="171" idx="1"/>
          </p:cNvCxnSpPr>
          <p:nvPr/>
        </p:nvCxnSpPr>
        <p:spPr>
          <a:xfrm flipV="1">
            <a:off x="13149672" y="6338963"/>
            <a:ext cx="414129" cy="50492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523E5D3F-7854-7B40-8024-24F8677342DD}"/>
              </a:ext>
            </a:extLst>
          </p:cNvPr>
          <p:cNvCxnSpPr>
            <a:cxnSpLocks/>
            <a:stCxn id="171" idx="3"/>
            <a:endCxn id="111" idx="3"/>
          </p:cNvCxnSpPr>
          <p:nvPr/>
        </p:nvCxnSpPr>
        <p:spPr>
          <a:xfrm>
            <a:off x="14438146" y="6338963"/>
            <a:ext cx="467922" cy="304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E12F665-0FE8-AB46-9C0C-7ABB10D6ED5C}"/>
              </a:ext>
            </a:extLst>
          </p:cNvPr>
          <p:cNvCxnSpPr>
            <a:cxnSpLocks/>
            <a:stCxn id="123" idx="1"/>
            <a:endCxn id="125" idx="1"/>
          </p:cNvCxnSpPr>
          <p:nvPr/>
        </p:nvCxnSpPr>
        <p:spPr>
          <a:xfrm>
            <a:off x="5871623" y="8071236"/>
            <a:ext cx="1810549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36">
            <a:extLst>
              <a:ext uri="{FF2B5EF4-FFF2-40B4-BE49-F238E27FC236}">
                <a16:creationId xmlns:a16="http://schemas.microsoft.com/office/drawing/2014/main" id="{FB8BA312-CB07-494A-B36F-1506039BC826}"/>
              </a:ext>
            </a:extLst>
          </p:cNvPr>
          <p:cNvCxnSpPr>
            <a:cxnSpLocks/>
            <a:stCxn id="30" idx="1"/>
            <a:endCxn id="125" idx="1"/>
          </p:cNvCxnSpPr>
          <p:nvPr/>
        </p:nvCxnSpPr>
        <p:spPr>
          <a:xfrm>
            <a:off x="5917620" y="6843883"/>
            <a:ext cx="1764552" cy="122735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0" name="Picture 2" descr="ksqlDB (@ksqlDB) | Twitter">
            <a:extLst>
              <a:ext uri="{FF2B5EF4-FFF2-40B4-BE49-F238E27FC236}">
                <a16:creationId xmlns:a16="http://schemas.microsoft.com/office/drawing/2014/main" id="{2984734B-B7A0-8C4B-B1B4-3A6DB11E0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2923" y="574300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1" name="Can 220">
            <a:extLst>
              <a:ext uri="{FF2B5EF4-FFF2-40B4-BE49-F238E27FC236}">
                <a16:creationId xmlns:a16="http://schemas.microsoft.com/office/drawing/2014/main" id="{B50FBDDE-45E9-0A48-B63A-4AEEBB57DD73}"/>
              </a:ext>
            </a:extLst>
          </p:cNvPr>
          <p:cNvSpPr/>
          <p:nvPr/>
        </p:nvSpPr>
        <p:spPr>
          <a:xfrm rot="5400000">
            <a:off x="15313506" y="7568504"/>
            <a:ext cx="324000" cy="1044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ball </a:t>
            </a:r>
            <a:r>
              <a:rPr lang="de-CH" sz="1000" b="1" dirty="0" err="1">
                <a:solidFill>
                  <a:schemeClr val="bg1"/>
                </a:solidFill>
              </a:rPr>
              <a:t>possession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stats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event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BCACE8F0-CB89-CE41-9F1E-CB4349ED1214}"/>
              </a:ext>
            </a:extLst>
          </p:cNvPr>
          <p:cNvCxnSpPr>
            <a:cxnSpLocks/>
            <a:stCxn id="125" idx="3"/>
            <a:endCxn id="221" idx="3"/>
          </p:cNvCxnSpPr>
          <p:nvPr/>
        </p:nvCxnSpPr>
        <p:spPr>
          <a:xfrm>
            <a:off x="8867984" y="8071236"/>
            <a:ext cx="6085522" cy="1926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5">
            <a:extLst>
              <a:ext uri="{FF2B5EF4-FFF2-40B4-BE49-F238E27FC236}">
                <a16:creationId xmlns:a16="http://schemas.microsoft.com/office/drawing/2014/main" id="{6775439D-F25D-C942-AA4F-81CF8CE9DCA1}"/>
              </a:ext>
            </a:extLst>
          </p:cNvPr>
          <p:cNvCxnSpPr>
            <a:cxnSpLocks/>
            <a:stCxn id="221" idx="1"/>
            <a:endCxn id="14" idx="1"/>
          </p:cNvCxnSpPr>
          <p:nvPr/>
        </p:nvCxnSpPr>
        <p:spPr>
          <a:xfrm flipV="1">
            <a:off x="15997506" y="6354139"/>
            <a:ext cx="1335130" cy="1736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47">
            <a:extLst>
              <a:ext uri="{FF2B5EF4-FFF2-40B4-BE49-F238E27FC236}">
                <a16:creationId xmlns:a16="http://schemas.microsoft.com/office/drawing/2014/main" id="{097C1B5A-EF44-9044-A7CC-1F052E9C6A14}"/>
              </a:ext>
            </a:extLst>
          </p:cNvPr>
          <p:cNvCxnSpPr>
            <a:cxnSpLocks/>
            <a:stCxn id="111" idx="1"/>
            <a:endCxn id="14" idx="1"/>
          </p:cNvCxnSpPr>
          <p:nvPr/>
        </p:nvCxnSpPr>
        <p:spPr>
          <a:xfrm>
            <a:off x="15950068" y="6342003"/>
            <a:ext cx="1382568" cy="121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47">
            <a:extLst>
              <a:ext uri="{FF2B5EF4-FFF2-40B4-BE49-F238E27FC236}">
                <a16:creationId xmlns:a16="http://schemas.microsoft.com/office/drawing/2014/main" id="{FF414173-62A8-714E-A88C-0F618781BD32}"/>
              </a:ext>
            </a:extLst>
          </p:cNvPr>
          <p:cNvCxnSpPr>
            <a:cxnSpLocks/>
            <a:stCxn id="143" idx="1"/>
            <a:endCxn id="14" idx="1"/>
          </p:cNvCxnSpPr>
          <p:nvPr/>
        </p:nvCxnSpPr>
        <p:spPr>
          <a:xfrm>
            <a:off x="15982331" y="4852636"/>
            <a:ext cx="1350305" cy="150150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ounded Rectangle 293">
            <a:extLst>
              <a:ext uri="{FF2B5EF4-FFF2-40B4-BE49-F238E27FC236}">
                <a16:creationId xmlns:a16="http://schemas.microsoft.com/office/drawing/2014/main" id="{46DDE540-C9C7-464E-B1FE-EF0C6D72DA67}"/>
              </a:ext>
            </a:extLst>
          </p:cNvPr>
          <p:cNvSpPr/>
          <p:nvPr/>
        </p:nvSpPr>
        <p:spPr>
          <a:xfrm>
            <a:off x="13654083" y="2365755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destributor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95" name="Can 294">
            <a:extLst>
              <a:ext uri="{FF2B5EF4-FFF2-40B4-BE49-F238E27FC236}">
                <a16:creationId xmlns:a16="http://schemas.microsoft.com/office/drawing/2014/main" id="{DAAF5244-240B-384A-A7CE-337F55DDB231}"/>
              </a:ext>
            </a:extLst>
          </p:cNvPr>
          <p:cNvSpPr/>
          <p:nvPr/>
        </p:nvSpPr>
        <p:spPr>
          <a:xfrm>
            <a:off x="15178728" y="2350626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Read Model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F674BCC8-10B7-C541-8348-C507E4993FC6}"/>
              </a:ext>
            </a:extLst>
          </p:cNvPr>
          <p:cNvSpPr txBox="1"/>
          <p:nvPr/>
        </p:nvSpPr>
        <p:spPr>
          <a:xfrm rot="16200000">
            <a:off x="16193474" y="2452594"/>
            <a:ext cx="872042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GraphQL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9ACD303D-9D09-9C48-B05B-902F2A630759}"/>
              </a:ext>
            </a:extLst>
          </p:cNvPr>
          <p:cNvSpPr txBox="1"/>
          <p:nvPr/>
        </p:nvSpPr>
        <p:spPr>
          <a:xfrm rot="16200000">
            <a:off x="15503726" y="6240147"/>
            <a:ext cx="2251537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ksqlDB</a:t>
            </a:r>
          </a:p>
        </p:txBody>
      </p:sp>
      <p:cxnSp>
        <p:nvCxnSpPr>
          <p:cNvPr id="298" name="Straight Arrow Connector 47">
            <a:extLst>
              <a:ext uri="{FF2B5EF4-FFF2-40B4-BE49-F238E27FC236}">
                <a16:creationId xmlns:a16="http://schemas.microsoft.com/office/drawing/2014/main" id="{A6CAD3DF-40A5-2947-AD5E-B1AF59510E3C}"/>
              </a:ext>
            </a:extLst>
          </p:cNvPr>
          <p:cNvCxnSpPr>
            <a:cxnSpLocks/>
            <a:stCxn id="295" idx="4"/>
            <a:endCxn id="296" idx="0"/>
          </p:cNvCxnSpPr>
          <p:nvPr/>
        </p:nvCxnSpPr>
        <p:spPr>
          <a:xfrm flipV="1">
            <a:off x="15843097" y="2537233"/>
            <a:ext cx="701760" cy="103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47">
            <a:extLst>
              <a:ext uri="{FF2B5EF4-FFF2-40B4-BE49-F238E27FC236}">
                <a16:creationId xmlns:a16="http://schemas.microsoft.com/office/drawing/2014/main" id="{DD04AE26-CC93-7342-AB45-5F2F98621496}"/>
              </a:ext>
            </a:extLst>
          </p:cNvPr>
          <p:cNvCxnSpPr>
            <a:cxnSpLocks/>
            <a:stCxn id="296" idx="2"/>
            <a:endCxn id="14" idx="1"/>
          </p:cNvCxnSpPr>
          <p:nvPr/>
        </p:nvCxnSpPr>
        <p:spPr>
          <a:xfrm>
            <a:off x="16714134" y="2537233"/>
            <a:ext cx="618502" cy="381690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47">
            <a:extLst>
              <a:ext uri="{FF2B5EF4-FFF2-40B4-BE49-F238E27FC236}">
                <a16:creationId xmlns:a16="http://schemas.microsoft.com/office/drawing/2014/main" id="{63163052-DAAF-594D-B2D8-6EAA73A4A8CB}"/>
              </a:ext>
            </a:extLst>
          </p:cNvPr>
          <p:cNvCxnSpPr>
            <a:cxnSpLocks/>
            <a:stCxn id="294" idx="3"/>
            <a:endCxn id="295" idx="2"/>
          </p:cNvCxnSpPr>
          <p:nvPr/>
        </p:nvCxnSpPr>
        <p:spPr>
          <a:xfrm>
            <a:off x="14528428" y="2527755"/>
            <a:ext cx="650300" cy="1051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47">
            <a:extLst>
              <a:ext uri="{FF2B5EF4-FFF2-40B4-BE49-F238E27FC236}">
                <a16:creationId xmlns:a16="http://schemas.microsoft.com/office/drawing/2014/main" id="{34675947-B124-1741-A0A6-E48E856800E8}"/>
              </a:ext>
            </a:extLst>
          </p:cNvPr>
          <p:cNvCxnSpPr>
            <a:cxnSpLocks/>
            <a:stCxn id="114" idx="1"/>
            <a:endCxn id="294" idx="1"/>
          </p:cNvCxnSpPr>
          <p:nvPr/>
        </p:nvCxnSpPr>
        <p:spPr>
          <a:xfrm flipV="1">
            <a:off x="6894369" y="2527755"/>
            <a:ext cx="6759714" cy="310683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47">
            <a:extLst>
              <a:ext uri="{FF2B5EF4-FFF2-40B4-BE49-F238E27FC236}">
                <a16:creationId xmlns:a16="http://schemas.microsoft.com/office/drawing/2014/main" id="{8F8CBBF0-8431-A547-AAE7-650ED1617F1D}"/>
              </a:ext>
            </a:extLst>
          </p:cNvPr>
          <p:cNvCxnSpPr>
            <a:cxnSpLocks/>
            <a:stCxn id="197" idx="1"/>
            <a:endCxn id="294" idx="1"/>
          </p:cNvCxnSpPr>
          <p:nvPr/>
        </p:nvCxnSpPr>
        <p:spPr>
          <a:xfrm flipV="1">
            <a:off x="4351336" y="2527755"/>
            <a:ext cx="9302747" cy="139547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2" name="Can 321">
            <a:extLst>
              <a:ext uri="{FF2B5EF4-FFF2-40B4-BE49-F238E27FC236}">
                <a16:creationId xmlns:a16="http://schemas.microsoft.com/office/drawing/2014/main" id="{9E195006-8B75-4946-96AE-E31E8A43602C}"/>
              </a:ext>
            </a:extLst>
          </p:cNvPr>
          <p:cNvSpPr/>
          <p:nvPr/>
        </p:nvSpPr>
        <p:spPr>
          <a:xfrm rot="5400000">
            <a:off x="3747851" y="2426315"/>
            <a:ext cx="324000" cy="86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Nationalteam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B9FC4C3F-7825-3045-A843-333469192468}"/>
              </a:ext>
            </a:extLst>
          </p:cNvPr>
          <p:cNvCxnSpPr>
            <a:cxnSpLocks/>
          </p:cNvCxnSpPr>
          <p:nvPr/>
        </p:nvCxnSpPr>
        <p:spPr>
          <a:xfrm>
            <a:off x="3969648" y="3113702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B4ACC0DB-B746-064F-97F5-9851208DE44B}"/>
              </a:ext>
            </a:extLst>
          </p:cNvPr>
          <p:cNvCxnSpPr>
            <a:cxnSpLocks/>
            <a:stCxn id="37" idx="3"/>
            <a:endCxn id="322" idx="3"/>
          </p:cNvCxnSpPr>
          <p:nvPr/>
        </p:nvCxnSpPr>
        <p:spPr>
          <a:xfrm>
            <a:off x="3109272" y="2512626"/>
            <a:ext cx="368579" cy="34568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960570F7-145E-4145-AC19-B7A4592216B6}"/>
              </a:ext>
            </a:extLst>
          </p:cNvPr>
          <p:cNvCxnSpPr>
            <a:cxnSpLocks/>
            <a:stCxn id="322" idx="1"/>
            <a:endCxn id="294" idx="1"/>
          </p:cNvCxnSpPr>
          <p:nvPr/>
        </p:nvCxnSpPr>
        <p:spPr>
          <a:xfrm flipV="1">
            <a:off x="4341851" y="2527755"/>
            <a:ext cx="9312232" cy="33056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1" name="Picture 6" descr="hnliches Foto">
            <a:extLst>
              <a:ext uri="{FF2B5EF4-FFF2-40B4-BE49-F238E27FC236}">
                <a16:creationId xmlns:a16="http://schemas.microsoft.com/office/drawing/2014/main" id="{BBCF2CAC-5DEB-1344-99C9-8B44A0AC4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752" y="7667039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5" name="Straight Arrow Connector 140">
            <a:extLst>
              <a:ext uri="{FF2B5EF4-FFF2-40B4-BE49-F238E27FC236}">
                <a16:creationId xmlns:a16="http://schemas.microsoft.com/office/drawing/2014/main" id="{31A7919E-0E37-5E4C-ACB3-FC995272948A}"/>
              </a:ext>
            </a:extLst>
          </p:cNvPr>
          <p:cNvCxnSpPr>
            <a:cxnSpLocks/>
            <a:stCxn id="126" idx="1"/>
            <a:endCxn id="171" idx="1"/>
          </p:cNvCxnSpPr>
          <p:nvPr/>
        </p:nvCxnSpPr>
        <p:spPr>
          <a:xfrm>
            <a:off x="4341851" y="2436528"/>
            <a:ext cx="9221950" cy="390243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63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2" grpId="0" animBg="1"/>
      <p:bldP spid="173" grpId="0" animBg="1"/>
      <p:bldP spid="174" grpId="0" animBg="1"/>
      <p:bldP spid="29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A2486683-119F-8447-BE05-643A9CF5AA02}"/>
              </a:ext>
            </a:extLst>
          </p:cNvPr>
          <p:cNvSpPr/>
          <p:nvPr/>
        </p:nvSpPr>
        <p:spPr>
          <a:xfrm>
            <a:off x="12259488" y="4102380"/>
            <a:ext cx="4126293" cy="11251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10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53271" y="3672669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76372" cy="10939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69"/>
            <a:ext cx="681825" cy="148139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49871" y="4200054"/>
            <a:ext cx="689617" cy="721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/>
              <a:t>last 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hnliches Foto">
            <a:extLst>
              <a:ext uri="{FF2B5EF4-FFF2-40B4-BE49-F238E27FC236}">
                <a16:creationId xmlns:a16="http://schemas.microsoft.com/office/drawing/2014/main" id="{F6CB86D0-2977-914B-A10F-839BEC1B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ksqlDB (@ksqlDB) | Twitter">
            <a:extLst>
              <a:ext uri="{FF2B5EF4-FFF2-40B4-BE49-F238E27FC236}">
                <a16:creationId xmlns:a16="http://schemas.microsoft.com/office/drawing/2014/main" id="{5E22B5ED-A85C-CB45-9BB3-7D1D5335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2B79EA9F-CC7B-2D4A-9058-D0AC05BEA306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3" name="Straight Arrow Connector 60">
            <a:extLst>
              <a:ext uri="{FF2B5EF4-FFF2-40B4-BE49-F238E27FC236}">
                <a16:creationId xmlns:a16="http://schemas.microsoft.com/office/drawing/2014/main" id="{EF237FDE-7408-D145-AAD2-083C435B89D8}"/>
              </a:ext>
            </a:extLst>
          </p:cNvPr>
          <p:cNvCxnSpPr>
            <a:cxnSpLocks/>
            <a:stCxn id="102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ksqlDB (@ksqlDB) | Twitter">
            <a:extLst>
              <a:ext uri="{FF2B5EF4-FFF2-40B4-BE49-F238E27FC236}">
                <a16:creationId xmlns:a16="http://schemas.microsoft.com/office/drawing/2014/main" id="{D97595C9-D1C9-7145-A8B3-2CE55A16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46165C3F-343B-8C4C-9E1A-BDE88B534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94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24AA0A5-D2E6-D048-8A97-D6849B5CE2D7}"/>
              </a:ext>
            </a:extLst>
          </p:cNvPr>
          <p:cNvSpPr/>
          <p:nvPr/>
        </p:nvSpPr>
        <p:spPr>
          <a:xfrm>
            <a:off x="131825" y="6781371"/>
            <a:ext cx="9012175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11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2707" y="3672670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85808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1261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59307" y="4200054"/>
            <a:ext cx="680181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/>
              <a:t>last 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</a:t>
            </a:r>
            <a:r>
              <a:rPr lang="en-US" sz="1000" b="1" dirty="0">
                <a:solidFill>
                  <a:schemeClr val="bg1"/>
                </a:solidFill>
              </a:rPr>
              <a:t> source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6" descr="hnliches Foto">
            <a:extLst>
              <a:ext uri="{FF2B5EF4-FFF2-40B4-BE49-F238E27FC236}">
                <a16:creationId xmlns:a16="http://schemas.microsoft.com/office/drawing/2014/main" id="{D2377B53-2248-2141-8842-DAC2C096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9EFDE6FC-1D09-364C-85B4-FFD2AF6E5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C6D7283-F405-8348-BA72-B50175369F53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7" name="Straight Arrow Connector 60">
            <a:extLst>
              <a:ext uri="{FF2B5EF4-FFF2-40B4-BE49-F238E27FC236}">
                <a16:creationId xmlns:a16="http://schemas.microsoft.com/office/drawing/2014/main" id="{657A289D-CF24-1948-8E0B-02211A9FCF64}"/>
              </a:ext>
            </a:extLst>
          </p:cNvPr>
          <p:cNvCxnSpPr>
            <a:cxnSpLocks/>
            <a:stCxn id="106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" name="Picture 6" descr="hnliches Foto">
            <a:extLst>
              <a:ext uri="{FF2B5EF4-FFF2-40B4-BE49-F238E27FC236}">
                <a16:creationId xmlns:a16="http://schemas.microsoft.com/office/drawing/2014/main" id="{9A3E886D-CC1C-4747-8331-C0735748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ksqlDB (@ksqlDB) | Twitter">
            <a:extLst>
              <a:ext uri="{FF2B5EF4-FFF2-40B4-BE49-F238E27FC236}">
                <a16:creationId xmlns:a16="http://schemas.microsoft.com/office/drawing/2014/main" id="{85441860-86BF-A644-81E0-34A8207B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ksqlDB (@ksqlDB) | Twitter">
            <a:extLst>
              <a:ext uri="{FF2B5EF4-FFF2-40B4-BE49-F238E27FC236}">
                <a16:creationId xmlns:a16="http://schemas.microsoft.com/office/drawing/2014/main" id="{5DFAD690-043E-DB46-8DCA-7341703B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66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6D982084-B4FD-0E4F-BC24-8FAC7EA6800D}"/>
              </a:ext>
            </a:extLst>
          </p:cNvPr>
          <p:cNvSpPr/>
          <p:nvPr/>
        </p:nvSpPr>
        <p:spPr>
          <a:xfrm>
            <a:off x="9499002" y="5717895"/>
            <a:ext cx="3349320" cy="1426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/>
              <a:t>last 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</a:t>
            </a:r>
            <a:r>
              <a:rPr lang="en-US" sz="1000" b="1" dirty="0">
                <a:solidFill>
                  <a:schemeClr val="bg1"/>
                </a:solidFill>
              </a:rPr>
              <a:t> source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171A2A54-E53F-FE4F-812C-E20B0ACE828E}"/>
              </a:ext>
            </a:extLst>
          </p:cNvPr>
          <p:cNvSpPr/>
          <p:nvPr/>
        </p:nvSpPr>
        <p:spPr>
          <a:xfrm>
            <a:off x="16433198" y="2367925"/>
            <a:ext cx="1716073" cy="29095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/>
              <a:t>last 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</a:t>
            </a:r>
            <a:r>
              <a:rPr lang="en-US" sz="1000" b="1" dirty="0">
                <a:solidFill>
                  <a:schemeClr val="bg1"/>
                </a:solidFill>
              </a:rPr>
              <a:t> source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D4533CDC-23D5-044F-977A-4D52FDD187A9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B88AAEAF-A5E7-024E-8A24-5FAE1BC97C12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8D59A40-127C-F444-9468-3A3A663BD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117" name="Straight Arrow Connector 28">
            <a:extLst>
              <a:ext uri="{FF2B5EF4-FFF2-40B4-BE49-F238E27FC236}">
                <a16:creationId xmlns:a16="http://schemas.microsoft.com/office/drawing/2014/main" id="{73CB3A0E-697F-A84C-81FC-B7BF2110530E}"/>
              </a:ext>
            </a:extLst>
          </p:cNvPr>
          <p:cNvCxnSpPr>
            <a:cxnSpLocks/>
            <a:stCxn id="115" idx="3"/>
            <a:endCxn id="113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8">
            <a:extLst>
              <a:ext uri="{FF2B5EF4-FFF2-40B4-BE49-F238E27FC236}">
                <a16:creationId xmlns:a16="http://schemas.microsoft.com/office/drawing/2014/main" id="{D84D154F-EC33-5B4A-8975-57A46A3B665A}"/>
              </a:ext>
            </a:extLst>
          </p:cNvPr>
          <p:cNvCxnSpPr>
            <a:cxnSpLocks/>
            <a:stCxn id="88" idx="1"/>
            <a:endCxn id="130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28">
            <a:extLst>
              <a:ext uri="{FF2B5EF4-FFF2-40B4-BE49-F238E27FC236}">
                <a16:creationId xmlns:a16="http://schemas.microsoft.com/office/drawing/2014/main" id="{BB95074E-FBD3-BF43-85B4-E7549CA943EF}"/>
              </a:ext>
            </a:extLst>
          </p:cNvPr>
          <p:cNvCxnSpPr>
            <a:cxnSpLocks/>
            <a:stCxn id="127" idx="3"/>
            <a:endCxn id="11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A387C7CD-4D6A-8347-B319-1648CFDCD6B3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018D7241-440C-F74E-88A2-6F355BDB7A69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132" name="Straight Arrow Connector 28">
            <a:extLst>
              <a:ext uri="{FF2B5EF4-FFF2-40B4-BE49-F238E27FC236}">
                <a16:creationId xmlns:a16="http://schemas.microsoft.com/office/drawing/2014/main" id="{AC2A155F-85F9-EC43-A76E-87E04873413D}"/>
              </a:ext>
            </a:extLst>
          </p:cNvPr>
          <p:cNvCxnSpPr>
            <a:cxnSpLocks/>
            <a:stCxn id="130" idx="3"/>
            <a:endCxn id="11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28">
            <a:extLst>
              <a:ext uri="{FF2B5EF4-FFF2-40B4-BE49-F238E27FC236}">
                <a16:creationId xmlns:a16="http://schemas.microsoft.com/office/drawing/2014/main" id="{B6BC41BD-D534-654C-9B38-5FB0B16453C1}"/>
              </a:ext>
            </a:extLst>
          </p:cNvPr>
          <p:cNvCxnSpPr>
            <a:cxnSpLocks/>
            <a:stCxn id="77" idx="1"/>
            <a:endCxn id="127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ksqlDB (@ksqlDB) | Twitter">
            <a:extLst>
              <a:ext uri="{FF2B5EF4-FFF2-40B4-BE49-F238E27FC236}">
                <a16:creationId xmlns:a16="http://schemas.microsoft.com/office/drawing/2014/main" id="{7A844372-5916-384A-95ED-501FCC1F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411144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ksqlDB (@ksqlDB) | Twitter">
            <a:extLst>
              <a:ext uri="{FF2B5EF4-FFF2-40B4-BE49-F238E27FC236}">
                <a16:creationId xmlns:a16="http://schemas.microsoft.com/office/drawing/2014/main" id="{1F31E481-101B-1D4A-B6E9-046BC825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29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E4EB6187-0FF6-D044-9A43-82524985F44C}"/>
              </a:ext>
            </a:extLst>
          </p:cNvPr>
          <p:cNvSpPr/>
          <p:nvPr/>
        </p:nvSpPr>
        <p:spPr>
          <a:xfrm>
            <a:off x="10312164" y="3846474"/>
            <a:ext cx="2041053" cy="1798204"/>
          </a:xfrm>
          <a:custGeom>
            <a:avLst/>
            <a:gdLst>
              <a:gd name="connsiteX0" fmla="*/ 25167 w 889233"/>
              <a:gd name="connsiteY0" fmla="*/ 595619 h 855678"/>
              <a:gd name="connsiteX1" fmla="*/ 0 w 889233"/>
              <a:gd name="connsiteY1" fmla="*/ 260059 h 855678"/>
              <a:gd name="connsiteX2" fmla="*/ 142613 w 889233"/>
              <a:gd name="connsiteY2" fmla="*/ 58723 h 855678"/>
              <a:gd name="connsiteX3" fmla="*/ 352338 w 889233"/>
              <a:gd name="connsiteY3" fmla="*/ 0 h 855678"/>
              <a:gd name="connsiteX4" fmla="*/ 612397 w 889233"/>
              <a:gd name="connsiteY4" fmla="*/ 0 h 855678"/>
              <a:gd name="connsiteX5" fmla="*/ 838899 w 889233"/>
              <a:gd name="connsiteY5" fmla="*/ 134224 h 855678"/>
              <a:gd name="connsiteX6" fmla="*/ 889233 w 889233"/>
              <a:gd name="connsiteY6" fmla="*/ 293615 h 855678"/>
              <a:gd name="connsiteX7" fmla="*/ 889233 w 889233"/>
              <a:gd name="connsiteY7" fmla="*/ 578841 h 855678"/>
              <a:gd name="connsiteX8" fmla="*/ 662730 w 889233"/>
              <a:gd name="connsiteY8" fmla="*/ 788566 h 855678"/>
              <a:gd name="connsiteX9" fmla="*/ 436228 w 889233"/>
              <a:gd name="connsiteY9" fmla="*/ 855678 h 855678"/>
              <a:gd name="connsiteX10" fmla="*/ 243281 w 889233"/>
              <a:gd name="connsiteY10" fmla="*/ 771788 h 855678"/>
              <a:gd name="connsiteX11" fmla="*/ 92279 w 889233"/>
              <a:gd name="connsiteY11" fmla="*/ 729843 h 855678"/>
              <a:gd name="connsiteX12" fmla="*/ 25167 w 889233"/>
              <a:gd name="connsiteY12" fmla="*/ 595619 h 8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9233" h="855678">
                <a:moveTo>
                  <a:pt x="25167" y="595619"/>
                </a:moveTo>
                <a:lnTo>
                  <a:pt x="0" y="260059"/>
                </a:lnTo>
                <a:lnTo>
                  <a:pt x="142613" y="58723"/>
                </a:lnTo>
                <a:lnTo>
                  <a:pt x="352338" y="0"/>
                </a:lnTo>
                <a:lnTo>
                  <a:pt x="612397" y="0"/>
                </a:lnTo>
                <a:lnTo>
                  <a:pt x="838899" y="134224"/>
                </a:lnTo>
                <a:lnTo>
                  <a:pt x="889233" y="293615"/>
                </a:lnTo>
                <a:lnTo>
                  <a:pt x="889233" y="578841"/>
                </a:lnTo>
                <a:lnTo>
                  <a:pt x="662730" y="788566"/>
                </a:lnTo>
                <a:lnTo>
                  <a:pt x="436228" y="855678"/>
                </a:lnTo>
                <a:lnTo>
                  <a:pt x="243281" y="771788"/>
                </a:lnTo>
                <a:lnTo>
                  <a:pt x="92279" y="729843"/>
                </a:lnTo>
                <a:lnTo>
                  <a:pt x="25167" y="5956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854" tIns="80927" rIns="161854" bIns="809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3186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01FD-706A-C746-89C4-A416C702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C9D0C3-319E-4444-8002-563ED4CD8FE5}"/>
              </a:ext>
            </a:extLst>
          </p:cNvPr>
          <p:cNvSpPr/>
          <p:nvPr/>
        </p:nvSpPr>
        <p:spPr>
          <a:xfrm>
            <a:off x="7953990" y="4552156"/>
            <a:ext cx="3595280" cy="2813846"/>
          </a:xfrm>
          <a:custGeom>
            <a:avLst/>
            <a:gdLst>
              <a:gd name="connsiteX0" fmla="*/ 0 w 2407651"/>
              <a:gd name="connsiteY0" fmla="*/ 2785145 h 2785145"/>
              <a:gd name="connsiteX1" fmla="*/ 486562 w 2407651"/>
              <a:gd name="connsiteY1" fmla="*/ 2382474 h 2785145"/>
              <a:gd name="connsiteX2" fmla="*/ 947956 w 2407651"/>
              <a:gd name="connsiteY2" fmla="*/ 2197916 h 2785145"/>
              <a:gd name="connsiteX3" fmla="*/ 1384184 w 2407651"/>
              <a:gd name="connsiteY3" fmla="*/ 1971413 h 2785145"/>
              <a:gd name="connsiteX4" fmla="*/ 1526796 w 2407651"/>
              <a:gd name="connsiteY4" fmla="*/ 1786855 h 2785145"/>
              <a:gd name="connsiteX5" fmla="*/ 1526796 w 2407651"/>
              <a:gd name="connsiteY5" fmla="*/ 1342239 h 2785145"/>
              <a:gd name="connsiteX6" fmla="*/ 1652631 w 2407651"/>
              <a:gd name="connsiteY6" fmla="*/ 1073791 h 2785145"/>
              <a:gd name="connsiteX7" fmla="*/ 1887523 w 2407651"/>
              <a:gd name="connsiteY7" fmla="*/ 805343 h 2785145"/>
              <a:gd name="connsiteX8" fmla="*/ 2323751 w 2407651"/>
              <a:gd name="connsiteY8" fmla="*/ 285226 h 2785145"/>
              <a:gd name="connsiteX9" fmla="*/ 2407641 w 2407651"/>
              <a:gd name="connsiteY9" fmla="*/ 0 h 2785145"/>
              <a:gd name="connsiteX10" fmla="*/ 2407641 w 2407651"/>
              <a:gd name="connsiteY10" fmla="*/ 0 h 278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7651" h="2785145">
                <a:moveTo>
                  <a:pt x="0" y="2785145"/>
                </a:moveTo>
                <a:cubicBezTo>
                  <a:pt x="164285" y="2632745"/>
                  <a:pt x="328570" y="2480345"/>
                  <a:pt x="486562" y="2382474"/>
                </a:cubicBezTo>
                <a:cubicBezTo>
                  <a:pt x="644554" y="2284603"/>
                  <a:pt x="798352" y="2266426"/>
                  <a:pt x="947956" y="2197916"/>
                </a:cubicBezTo>
                <a:cubicBezTo>
                  <a:pt x="1097560" y="2129406"/>
                  <a:pt x="1287711" y="2039923"/>
                  <a:pt x="1384184" y="1971413"/>
                </a:cubicBezTo>
                <a:cubicBezTo>
                  <a:pt x="1480657" y="1902903"/>
                  <a:pt x="1503027" y="1891717"/>
                  <a:pt x="1526796" y="1786855"/>
                </a:cubicBezTo>
                <a:cubicBezTo>
                  <a:pt x="1550565" y="1681993"/>
                  <a:pt x="1505824" y="1461083"/>
                  <a:pt x="1526796" y="1342239"/>
                </a:cubicBezTo>
                <a:cubicBezTo>
                  <a:pt x="1547768" y="1223395"/>
                  <a:pt x="1592510" y="1163274"/>
                  <a:pt x="1652631" y="1073791"/>
                </a:cubicBezTo>
                <a:cubicBezTo>
                  <a:pt x="1712752" y="984308"/>
                  <a:pt x="1775670" y="936770"/>
                  <a:pt x="1887523" y="805343"/>
                </a:cubicBezTo>
                <a:cubicBezTo>
                  <a:pt x="1999376" y="673916"/>
                  <a:pt x="2237065" y="419450"/>
                  <a:pt x="2323751" y="285226"/>
                </a:cubicBezTo>
                <a:cubicBezTo>
                  <a:pt x="2410437" y="151002"/>
                  <a:pt x="2407641" y="0"/>
                  <a:pt x="2407641" y="0"/>
                </a:cubicBezTo>
                <a:lnTo>
                  <a:pt x="240764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81B596-2153-344C-BDBB-5A29CEC7CCCB}"/>
              </a:ext>
            </a:extLst>
          </p:cNvPr>
          <p:cNvSpPr/>
          <p:nvPr/>
        </p:nvSpPr>
        <p:spPr>
          <a:xfrm>
            <a:off x="10332042" y="5422028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5164A7-1ED0-2C4A-AEA1-B8AD8BB26965}"/>
              </a:ext>
            </a:extLst>
          </p:cNvPr>
          <p:cNvSpPr/>
          <p:nvPr/>
        </p:nvSpPr>
        <p:spPr>
          <a:xfrm>
            <a:off x="10623994" y="5130076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98E5A-C423-0E41-8B2A-029A72A0CECF}"/>
              </a:ext>
            </a:extLst>
          </p:cNvPr>
          <p:cNvSpPr/>
          <p:nvPr/>
        </p:nvSpPr>
        <p:spPr>
          <a:xfrm>
            <a:off x="11332690" y="45139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913F9A-2B9E-9C4C-B99D-C43513550CD2}"/>
              </a:ext>
            </a:extLst>
          </p:cNvPr>
          <p:cNvSpPr/>
          <p:nvPr/>
        </p:nvSpPr>
        <p:spPr>
          <a:xfrm>
            <a:off x="10065670" y="5862794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28E75D-5FFC-1540-9691-B5F3E33F3615}"/>
              </a:ext>
            </a:extLst>
          </p:cNvPr>
          <p:cNvSpPr/>
          <p:nvPr/>
        </p:nvSpPr>
        <p:spPr>
          <a:xfrm>
            <a:off x="9964228" y="63927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63021F-4ADE-4743-A9B1-6B805CDD56C7}"/>
              </a:ext>
            </a:extLst>
          </p:cNvPr>
          <p:cNvSpPr/>
          <p:nvPr/>
        </p:nvSpPr>
        <p:spPr>
          <a:xfrm>
            <a:off x="9424236" y="6564383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F17E29-0BAC-DB42-8194-C26B58A220BA}"/>
              </a:ext>
            </a:extLst>
          </p:cNvPr>
          <p:cNvSpPr/>
          <p:nvPr/>
        </p:nvSpPr>
        <p:spPr>
          <a:xfrm>
            <a:off x="8832170" y="674675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F64A64-B2FC-3D4E-A3E6-3519BA9A190F}"/>
              </a:ext>
            </a:extLst>
          </p:cNvPr>
          <p:cNvSpPr/>
          <p:nvPr/>
        </p:nvSpPr>
        <p:spPr>
          <a:xfrm>
            <a:off x="8396019" y="69026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EEC12-6B92-214B-AE15-E8347BBC573A}"/>
              </a:ext>
            </a:extLst>
          </p:cNvPr>
          <p:cNvSpPr txBox="1"/>
          <p:nvPr/>
        </p:nvSpPr>
        <p:spPr>
          <a:xfrm>
            <a:off x="11862134" y="4425685"/>
            <a:ext cx="141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BEAE84-D4BD-1648-B168-37C05BA17FDD}"/>
              </a:ext>
            </a:extLst>
          </p:cNvPr>
          <p:cNvSpPr/>
          <p:nvPr/>
        </p:nvSpPr>
        <p:spPr>
          <a:xfrm>
            <a:off x="11020860" y="48356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8ABC4-2C4B-E34D-BC3C-D4BD78474720}"/>
              </a:ext>
            </a:extLst>
          </p:cNvPr>
          <p:cNvSpPr txBox="1"/>
          <p:nvPr/>
        </p:nvSpPr>
        <p:spPr>
          <a:xfrm>
            <a:off x="10780943" y="5493172"/>
            <a:ext cx="1298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”Entering”</a:t>
            </a:r>
          </a:p>
        </p:txBody>
      </p:sp>
    </p:spTree>
    <p:extLst>
      <p:ext uri="{BB962C8B-B14F-4D97-AF65-F5344CB8AC3E}">
        <p14:creationId xmlns:p14="http://schemas.microsoft.com/office/powerpoint/2010/main" val="163938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49663" y="1354260"/>
            <a:ext cx="6068749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755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4C05AA-DA4C-0A46-B59B-25E027D30A34}"/>
              </a:ext>
            </a:extLst>
          </p:cNvPr>
          <p:cNvSpPr/>
          <p:nvPr/>
        </p:nvSpPr>
        <p:spPr>
          <a:xfrm>
            <a:off x="5630919" y="2548106"/>
            <a:ext cx="3687894" cy="2218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ksqlDB (@ksqlDB) | Twitter">
            <a:extLst>
              <a:ext uri="{FF2B5EF4-FFF2-40B4-BE49-F238E27FC236}">
                <a16:creationId xmlns:a16="http://schemas.microsoft.com/office/drawing/2014/main" id="{F6FF67B2-0D33-5E43-9073-D5D454FA0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9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2D4972E-D590-CD40-AA5A-BDCE2763C3F3}"/>
              </a:ext>
            </a:extLst>
          </p:cNvPr>
          <p:cNvSpPr/>
          <p:nvPr/>
        </p:nvSpPr>
        <p:spPr>
          <a:xfrm>
            <a:off x="165693" y="4164717"/>
            <a:ext cx="5993059" cy="26528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4</a:t>
            </a:fld>
            <a:endParaRPr lang="de-DE" dirty="0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5" name="AutoShape 4">
            <a:extLst>
              <a:ext uri="{FF2B5EF4-FFF2-40B4-BE49-F238E27FC236}">
                <a16:creationId xmlns:a16="http://schemas.microsoft.com/office/drawing/2014/main" id="{2B353D73-0F3B-824A-9094-DB0AAAE77899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8559311-0B0C-B443-9E8D-575B61D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57" name="Straight Arrow Connector 6">
            <a:extLst>
              <a:ext uri="{FF2B5EF4-FFF2-40B4-BE49-F238E27FC236}">
                <a16:creationId xmlns:a16="http://schemas.microsoft.com/office/drawing/2014/main" id="{D45D9647-B8B6-E043-A71F-C24965CA3251}"/>
              </a:ext>
            </a:extLst>
          </p:cNvPr>
          <p:cNvCxnSpPr>
            <a:cxnSpLocks/>
            <a:stCxn id="55" idx="3"/>
            <a:endCxn id="6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D3BEE58A-2F2C-F448-AC1D-1B7B6A765CFE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9" name="AutoShape 4">
            <a:extLst>
              <a:ext uri="{FF2B5EF4-FFF2-40B4-BE49-F238E27FC236}">
                <a16:creationId xmlns:a16="http://schemas.microsoft.com/office/drawing/2014/main" id="{59AF7B6D-BD06-DF4A-960D-BA7151EAC206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0D1B6A5-8488-7447-AC2E-073A6E13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61" name="Straight Arrow Connector 58">
            <a:extLst>
              <a:ext uri="{FF2B5EF4-FFF2-40B4-BE49-F238E27FC236}">
                <a16:creationId xmlns:a16="http://schemas.microsoft.com/office/drawing/2014/main" id="{6F71528A-D666-704A-9EF6-D29B3FD6F3F8}"/>
              </a:ext>
            </a:extLst>
          </p:cNvPr>
          <p:cNvCxnSpPr>
            <a:cxnSpLocks/>
            <a:stCxn id="59" idx="3"/>
            <a:endCxn id="6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AutoShape 4">
            <a:extLst>
              <a:ext uri="{FF2B5EF4-FFF2-40B4-BE49-F238E27FC236}">
                <a16:creationId xmlns:a16="http://schemas.microsoft.com/office/drawing/2014/main" id="{E2B2D557-D386-E343-B289-FEA557315A27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2E09DCE-4184-9242-9CB9-40081F56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64" name="Straight Arrow Connector 6">
            <a:extLst>
              <a:ext uri="{FF2B5EF4-FFF2-40B4-BE49-F238E27FC236}">
                <a16:creationId xmlns:a16="http://schemas.microsoft.com/office/drawing/2014/main" id="{B981DA9B-534D-3C4E-803F-9DC0219D2787}"/>
              </a:ext>
            </a:extLst>
          </p:cNvPr>
          <p:cNvCxnSpPr>
            <a:cxnSpLocks/>
            <a:stCxn id="62" idx="3"/>
            <a:endCxn id="6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0E3DC3-A015-8E4C-9D29-7288D22A7EE9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2AF984BD-B586-0444-9291-324FAB85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BF1EDA6-4F42-0449-A4EE-A40A9042EE0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8A0B3522-C752-E64D-A267-DA01FCDB0C69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1D75878-D138-C14A-BF91-10A47AF1C488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051442-65C0-E747-AC71-C91965AA5842}"/>
              </a:ext>
            </a:extLst>
          </p:cNvPr>
          <p:cNvCxnSpPr>
            <a:cxnSpLocks/>
            <a:stCxn id="68" idx="1"/>
            <a:endCxn id="6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F3EB5D-CBBB-DB48-BD7D-A631A3F521A1}"/>
              </a:ext>
            </a:extLst>
          </p:cNvPr>
          <p:cNvCxnSpPr>
            <a:cxnSpLocks/>
            <a:stCxn id="69" idx="3"/>
            <a:endCxn id="5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C0DCC2E-EC61-F942-885C-11B4420C9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4D2CB7F-380A-3E4D-B266-652134512879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74" name="Picture 2" descr="Truck Icon 869308">
            <a:extLst>
              <a:ext uri="{FF2B5EF4-FFF2-40B4-BE49-F238E27FC236}">
                <a16:creationId xmlns:a16="http://schemas.microsoft.com/office/drawing/2014/main" id="{9E8716F6-1B9B-6845-AC4A-C4EA058B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EE4A177-FD41-EA4F-AFA3-E2D74C1223B2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AA384C9-74F9-DD44-B9EC-58A741C7FBE3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77" name="Can 76">
            <a:extLst>
              <a:ext uri="{FF2B5EF4-FFF2-40B4-BE49-F238E27FC236}">
                <a16:creationId xmlns:a16="http://schemas.microsoft.com/office/drawing/2014/main" id="{FE91E1CD-5844-3743-93D1-B00A0B4FA234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D2C61B8-351E-9249-B809-4C57EE1F60AC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25">
            <a:extLst>
              <a:ext uri="{FF2B5EF4-FFF2-40B4-BE49-F238E27FC236}">
                <a16:creationId xmlns:a16="http://schemas.microsoft.com/office/drawing/2014/main" id="{F05073C0-1137-3643-B674-68BFE632DBEC}"/>
              </a:ext>
            </a:extLst>
          </p:cNvPr>
          <p:cNvCxnSpPr>
            <a:cxnSpLocks/>
            <a:stCxn id="76" idx="3"/>
            <a:endCxn id="7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6" descr="hnliches Foto">
            <a:extLst>
              <a:ext uri="{FF2B5EF4-FFF2-40B4-BE49-F238E27FC236}">
                <a16:creationId xmlns:a16="http://schemas.microsoft.com/office/drawing/2014/main" id="{624EFFB0-D098-9943-8211-F08A3138E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370390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ksqlDB (@ksqlDB) | Twitter">
            <a:extLst>
              <a:ext uri="{FF2B5EF4-FFF2-40B4-BE49-F238E27FC236}">
                <a16:creationId xmlns:a16="http://schemas.microsoft.com/office/drawing/2014/main" id="{18A13DDD-C7E1-C447-890C-3584F137C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21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5722651" y="3667822"/>
            <a:ext cx="3421350" cy="24108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5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815D61AE-CE86-A942-AFB6-697D3E90F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0795780F-9CAE-0D43-809F-E75C711D8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379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7995090" y="2548108"/>
            <a:ext cx="2574297" cy="1741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ksqlDB (@ksqlDB) | Twitter">
            <a:extLst>
              <a:ext uri="{FF2B5EF4-FFF2-40B4-BE49-F238E27FC236}">
                <a16:creationId xmlns:a16="http://schemas.microsoft.com/office/drawing/2014/main" id="{CAD947DB-719D-FC40-8205-5C3981E1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E63AD20-184F-394E-B818-22A5139750C1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59" name="Straight Arrow Connector 60">
            <a:extLst>
              <a:ext uri="{FF2B5EF4-FFF2-40B4-BE49-F238E27FC236}">
                <a16:creationId xmlns:a16="http://schemas.microsoft.com/office/drawing/2014/main" id="{8F631154-D1FB-CE4F-9C53-8BCAEEDAFA24}"/>
              </a:ext>
            </a:extLst>
          </p:cNvPr>
          <p:cNvCxnSpPr>
            <a:cxnSpLocks/>
            <a:stCxn id="5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15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1B4AAD4-C75C-774D-8ACF-85BA9303821B}"/>
              </a:ext>
            </a:extLst>
          </p:cNvPr>
          <p:cNvSpPr/>
          <p:nvPr/>
        </p:nvSpPr>
        <p:spPr>
          <a:xfrm>
            <a:off x="8533416" y="3435210"/>
            <a:ext cx="4469890" cy="15716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84558BDF-0688-3C41-B9F6-370C1549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ksqlDB (@ksqlDB) | Twitter">
            <a:extLst>
              <a:ext uri="{FF2B5EF4-FFF2-40B4-BE49-F238E27FC236}">
                <a16:creationId xmlns:a16="http://schemas.microsoft.com/office/drawing/2014/main" id="{B5E100FC-AFC4-6849-8F6F-EDB13D500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F053FC5E-2FE3-0E47-86E4-01509A0D2A09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69" name="Straight Arrow Connector 60">
            <a:extLst>
              <a:ext uri="{FF2B5EF4-FFF2-40B4-BE49-F238E27FC236}">
                <a16:creationId xmlns:a16="http://schemas.microsoft.com/office/drawing/2014/main" id="{9503E942-2E23-3540-A8A8-ACEE1604CF3A}"/>
              </a:ext>
            </a:extLst>
          </p:cNvPr>
          <p:cNvCxnSpPr>
            <a:cxnSpLocks/>
            <a:stCxn id="6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ksqlDB (@ksqlDB) | Twitter">
            <a:extLst>
              <a:ext uri="{FF2B5EF4-FFF2-40B4-BE49-F238E27FC236}">
                <a16:creationId xmlns:a16="http://schemas.microsoft.com/office/drawing/2014/main" id="{AD355335-0E11-0E49-A3B1-E1F504BF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ksqlDB (@ksqlDB) | Twitter">
            <a:extLst>
              <a:ext uri="{FF2B5EF4-FFF2-40B4-BE49-F238E27FC236}">
                <a16:creationId xmlns:a16="http://schemas.microsoft.com/office/drawing/2014/main" id="{C90EEBDB-014D-D74E-8464-BE00551B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64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F70D60BB-761E-A74A-96FF-C31FF8D061D4}"/>
              </a:ext>
            </a:extLst>
          </p:cNvPr>
          <p:cNvSpPr/>
          <p:nvPr/>
        </p:nvSpPr>
        <p:spPr>
          <a:xfrm>
            <a:off x="125356" y="56450"/>
            <a:ext cx="9864030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/>
              <a:t>last 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73A5F457-9E04-4243-BF44-2278113C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ksqlDB (@ksqlDB) | Twitter">
            <a:extLst>
              <a:ext uri="{FF2B5EF4-FFF2-40B4-BE49-F238E27FC236}">
                <a16:creationId xmlns:a16="http://schemas.microsoft.com/office/drawing/2014/main" id="{E8AA5ADD-FD45-9641-8FF0-54DD22D7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C9EB75E-FCB0-834B-8A7D-20AD92675270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1" name="Straight Arrow Connector 60">
            <a:extLst>
              <a:ext uri="{FF2B5EF4-FFF2-40B4-BE49-F238E27FC236}">
                <a16:creationId xmlns:a16="http://schemas.microsoft.com/office/drawing/2014/main" id="{A53420E8-9F1E-F64B-9919-FE806FE1327F}"/>
              </a:ext>
            </a:extLst>
          </p:cNvPr>
          <p:cNvCxnSpPr>
            <a:cxnSpLocks/>
            <a:stCxn id="9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5FB4E03A-CE83-A24B-B885-255C330B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ksqlDB (@ksqlDB) | Twitter">
            <a:extLst>
              <a:ext uri="{FF2B5EF4-FFF2-40B4-BE49-F238E27FC236}">
                <a16:creationId xmlns:a16="http://schemas.microsoft.com/office/drawing/2014/main" id="{F2933C37-7B7A-3A4B-B486-A80AEF05C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5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8D163AA9-9606-DD41-AF9F-34FB478426B1}"/>
              </a:ext>
            </a:extLst>
          </p:cNvPr>
          <p:cNvSpPr/>
          <p:nvPr/>
        </p:nvSpPr>
        <p:spPr>
          <a:xfrm>
            <a:off x="12053185" y="2140216"/>
            <a:ext cx="4451832" cy="24420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9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0652" y="3659710"/>
            <a:ext cx="324000" cy="109512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90212" y="4200054"/>
            <a:ext cx="649276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/>
              <a:t>last 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F8BC5E65-738D-4547-99D8-8FEF85519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ksqlDB (@ksqlDB) | Twitter">
            <a:extLst>
              <a:ext uri="{FF2B5EF4-FFF2-40B4-BE49-F238E27FC236}">
                <a16:creationId xmlns:a16="http://schemas.microsoft.com/office/drawing/2014/main" id="{DA84130D-9584-FE4D-B0C2-9A728735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B1752E7-3D55-5041-9520-7092D6159675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0" name="Straight Arrow Connector 60">
            <a:extLst>
              <a:ext uri="{FF2B5EF4-FFF2-40B4-BE49-F238E27FC236}">
                <a16:creationId xmlns:a16="http://schemas.microsoft.com/office/drawing/2014/main" id="{897BF83E-96D3-134D-8C81-FE1377F08958}"/>
              </a:ext>
            </a:extLst>
          </p:cNvPr>
          <p:cNvCxnSpPr>
            <a:cxnSpLocks/>
            <a:stCxn id="89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ksqlDB (@ksqlDB) | Twitter">
            <a:extLst>
              <a:ext uri="{FF2B5EF4-FFF2-40B4-BE49-F238E27FC236}">
                <a16:creationId xmlns:a16="http://schemas.microsoft.com/office/drawing/2014/main" id="{94079921-5158-A541-9D4F-8D61DC686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7BC3A786-E4A9-1A4B-B7E0-17DECD56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C61363CE-10A0-734F-B236-077C2302E00E}" vid="{CAC6573B-C561-2A4C-8F8B-52A7DFEDAA4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Level xmlns="c4b9e184-14ce-443c-b89e-4fb866c8376b">internal</SecurityLevel>
    <ValidTo xmlns="c4b9e184-14ce-443c-b89e-4fb866c8376b" xsi:nil="true"/>
    <e26f90fa4b114d36b92a0f4d3b833166 xmlns="36351cdd-0dd9-4b4a-8e5c-007e4cafaf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ad21028a-252f-47ac-86ac-384c5e0dcfe0</TermId>
        </TermInfo>
      </Terms>
    </e26f90fa4b114d36b92a0f4d3b833166>
    <TaxCatchAll xmlns="c4b9e184-14ce-443c-b89e-4fb866c8376b">
      <Value>38</Value>
      <Value>17</Value>
    </TaxCatchAll>
    <BBResponsible xmlns="36351cdd-0dd9-4b4a-8e5c-007e4cafafda">
      <UserInfo>
        <DisplayName/>
        <AccountId xsi:nil="true"/>
        <AccountType/>
      </UserInfo>
    </BBResponsible>
    <e006c5531a554e199b1c161782e18fa7 xmlns="36351cdd-0dd9-4b4a-8e5c-007e4cafafda">
      <Terms xmlns="http://schemas.microsoft.com/office/infopath/2007/PartnerControls"/>
    </e006c5531a554e199b1c161782e18fa7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Building Block GeneralDocType" ma:contentTypeID="0x0101008A3E7A74CC7B6D498FAA55EE7D07461A0049393F801F14844C8AE69036FE1A25ED009148318F39D3B244B4BDC58E23573D94" ma:contentTypeVersion="6" ma:contentTypeDescription="" ma:contentTypeScope="" ma:versionID="79caed3ac836eb36f85568c6877a61c1">
  <xsd:schema xmlns:xsd="http://www.w3.org/2001/XMLSchema" xmlns:xs="http://www.w3.org/2001/XMLSchema" xmlns:p="http://schemas.microsoft.com/office/2006/metadata/properties" xmlns:ns2="36351cdd-0dd9-4b4a-8e5c-007e4cafafda" xmlns:ns3="c4b9e184-14ce-443c-b89e-4fb866c8376b" targetNamespace="http://schemas.microsoft.com/office/2006/metadata/properties" ma:root="true" ma:fieldsID="147d0cb4009b0140b1bc83f1c27d00d3" ns2:_="" ns3:_="">
    <xsd:import namespace="36351cdd-0dd9-4b4a-8e5c-007e4cafafda"/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BBResponsible" minOccurs="0"/>
                <xsd:element ref="ns3:ValidTo" minOccurs="0"/>
                <xsd:element ref="ns3:SecurityLevel" minOccurs="0"/>
                <xsd:element ref="ns2:e006c5531a554e199b1c161782e18fa7" minOccurs="0"/>
                <xsd:element ref="ns3:TaxCatchAll" minOccurs="0"/>
                <xsd:element ref="ns3:TaxCatchAllLabel" minOccurs="0"/>
                <xsd:element ref="ns2:e26f90fa4b114d36b92a0f4d3b83316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1cdd-0dd9-4b4a-8e5c-007e4cafafda" elementFormDefault="qualified">
    <xsd:import namespace="http://schemas.microsoft.com/office/2006/documentManagement/types"/>
    <xsd:import namespace="http://schemas.microsoft.com/office/infopath/2007/PartnerControls"/>
    <xsd:element name="BBResponsible" ma:index="3" nillable="true" ma:displayName="Responsible" ma:description="The responsible person for this building block" ma:indexed="true" ma:list="UserInfo" ma:SharePointGroup="0" ma:internalName="BBResponsibl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006c5531a554e199b1c161782e18fa7" ma:index="10" nillable="true" ma:taxonomy="true" ma:internalName="e006c5531a554e199b1c161782e18fa7" ma:taxonomyFieldName="BBType" ma:displayName="Type" ma:default="" ma:fieldId="{e006c553-1a55-4e19-9b1c-161782e18fa7}" ma:taxonomyMulti="true" ma:sspId="e6b7f0d9-f34e-4053-b96a-1c1484d0c72f" ma:termSetId="0160587e-76b6-4642-bd59-5f3e119a80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26f90fa4b114d36b92a0f4d3b833166" ma:index="14" nillable="true" ma:taxonomy="true" ma:internalName="e26f90fa4b114d36b92a0f4d3b833166" ma:taxonomyFieldName="BBTechnology" ma:displayName="Technology" ma:default="38;#General|ad21028a-252f-47ac-86ac-384c5e0dcfe0" ma:fieldId="{e26f90fa-4b11-4d36-b92a-0f4d3b833166}" ma:taxonomyMulti="true" ma:sspId="e6b7f0d9-f34e-4053-b96a-1c1484d0c72f" ma:termSetId="1c207104-a7ca-489c-baa7-54377050c7bd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4" nillable="true" ma:displayName="Valid To" ma:format="DateOnly" ma:internalName="ValidTo" ma:readOnly="false">
      <xsd:simpleType>
        <xsd:restriction base="dms:DateTime"/>
      </xsd:simpleType>
    </xsd:element>
    <xsd:element name="SecurityLevel" ma:index="5" nillable="true" ma:displayName="Security Level" ma:default="internal" ma:format="RadioButtons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TaxCatchAll" ma:index="11" nillable="true" ma:displayName="Taxonomy Catch All Column" ma:hidden="true" ma:list="{7d8591b3-8293-4fd7-b11f-62a0ea518482}" ma:internalName="TaxCatchAll" ma:showField="CatchAllData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d8591b3-8293-4fd7-b11f-62a0ea518482}" ma:internalName="TaxCatchAllLabel" ma:readOnly="true" ma:showField="CatchAllDataLabel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610167-6684-4945-9C65-8F37F25E39F9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DAABE6B-7EDE-498E-A165-B1EE51F54FE7}">
  <ds:schemaRefs>
    <ds:schemaRef ds:uri="http://www.w3.org/XML/1998/namespace"/>
    <ds:schemaRef ds:uri="http://purl.org/dc/terms/"/>
    <ds:schemaRef ds:uri="http://schemas.microsoft.com/office/2006/metadata/properties"/>
    <ds:schemaRef ds:uri="36351cdd-0dd9-4b4a-8e5c-007e4cafafda"/>
    <ds:schemaRef ds:uri="c4b9e184-14ce-443c-b89e-4fb866c8376b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008673D-01BD-4B6A-BB80-2EC6B8918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51cdd-0dd9-4b4a-8e5c-007e4cafafda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18113</TotalTime>
  <Words>1882</Words>
  <Application>Microsoft Macintosh PowerPoint</Application>
  <PresentationFormat>Custom</PresentationFormat>
  <Paragraphs>456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Impact</vt:lpstr>
      <vt:lpstr>Nunito</vt:lpstr>
      <vt:lpstr>Segoe UI</vt:lpstr>
      <vt:lpstr>Benutzerdefiniertes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van Keulen</dc:creator>
  <cp:lastModifiedBy>Guido Schmutz</cp:lastModifiedBy>
  <cp:revision>71</cp:revision>
  <cp:lastPrinted>2020-08-24T13:51:20Z</cp:lastPrinted>
  <dcterms:created xsi:type="dcterms:W3CDTF">2019-09-11T18:47:12Z</dcterms:created>
  <dcterms:modified xsi:type="dcterms:W3CDTF">2021-03-30T17:40:20Z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0x0101008A3E7A74CC7B6D498FAA55EE7D07461A0049393F801F14844C8AE69036FE1A25ED009148318F39D3B244B4BDC58E23573D94</vt:lpwstr>
  </property>
  <property fmtid="{D5CDD505-2E9C-101B-9397-08002B2CF9AE}" pid="3" name="BDSDiscipline">
    <vt:lpwstr>43;#SEC-GEN|9a069ce5-35cb-458f-b110-00d8b51ad25d</vt:lpwstr>
  </property>
  <property fmtid="{D5CDD505-2E9C-101B-9397-08002B2CF9AE}" pid="4" name="p6bbf032a31a4ec1a9242008b5f52d30">
    <vt:lpwstr>Idea (less than 50%)|11738ae2-6e62-42f4-a361-42d574667437</vt:lpwstr>
  </property>
  <property fmtid="{D5CDD505-2E9C-101B-9397-08002B2CF9AE}" pid="5" name="BBType">
    <vt:lpwstr/>
  </property>
  <property fmtid="{D5CDD505-2E9C-101B-9397-08002B2CF9AE}" pid="6" name="BBTechnology">
    <vt:lpwstr>38;#General|ad21028a-252f-47ac-86ac-384c5e0dcfe0</vt:lpwstr>
  </property>
  <property fmtid="{D5CDD505-2E9C-101B-9397-08002B2CF9AE}" pid="7" name="BBStatus">
    <vt:lpwstr>17;#Idea (less than 50%)|11738ae2-6e62-42f4-a361-42d574667437</vt:lpwstr>
  </property>
</Properties>
</file>